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B71E27-8F0D-4F54-9C4F-0F9A2B4A906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B41AE6-AC7D-4A41-8A11-8F16BAE6425A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ar-SA" b="1" dirty="0"/>
              <a:t>تقرير عن استضافة كلية التربية للفريق البحثي حول إسهام الجامعة في المجتمع المحلي</a:t>
            </a:r>
            <a:endParaRPr lang="en-US" dirty="0"/>
          </a:p>
          <a:p>
            <a:r>
              <a:rPr lang="ar-SA" b="1" dirty="0"/>
              <a:t>بناءً على قرار  معالي مدير الجامعة رقم ( 143)وتاريخ : 3/12/</a:t>
            </a:r>
            <a:r>
              <a:rPr lang="ar-SA" b="1" dirty="0" err="1"/>
              <a:t>1432ه</a:t>
            </a:r>
            <a:r>
              <a:rPr lang="ar-SA" b="1" dirty="0"/>
              <a:t>ـ ، بشأن تكليف فريق بحثي لإعداد بحث عاجل حول مدى إسهام الجامعة في التنمية المحلية؛ استضافت كلية التربية بالزلفي يوم الأربعاء :  10 / 2 / </a:t>
            </a:r>
            <a:r>
              <a:rPr lang="ar-SA" b="1" dirty="0" err="1"/>
              <a:t>1433ه</a:t>
            </a:r>
            <a:r>
              <a:rPr lang="ar-SA" b="1" dirty="0"/>
              <a:t>ـ ، الفريق البحثي حول إسهام الجامعة في المجتمع المحلي بإدارة عضو الفريق البحثي سعادة عميد كلية العلوم الطبية التطبيقية الدكتور : ناصر بن علي </a:t>
            </a:r>
            <a:r>
              <a:rPr lang="ar-SA" b="1" dirty="0" err="1"/>
              <a:t>الجارالله</a:t>
            </a:r>
            <a:r>
              <a:rPr lang="ar-SA" b="1" dirty="0"/>
              <a:t> وعضوين من أعضاء هيئة التدريس في الكلية ، حيث تم تكليف الكلية من قبل سعادة رئيس الفريق الدكتور منصور </a:t>
            </a:r>
            <a:r>
              <a:rPr lang="ar-SA" b="1" dirty="0" err="1"/>
              <a:t>الضويحي</a:t>
            </a:r>
            <a:r>
              <a:rPr lang="ar-SA" b="1" dirty="0"/>
              <a:t> ، وتم  تحديد الموعد ، وبناءً عليه تم تشكيل ثلاث لجان داخلية لتنظيم هذا اللقاء</a:t>
            </a:r>
            <a:r>
              <a:rPr lang="en-US" b="1" dirty="0"/>
              <a:t> :    </a:t>
            </a:r>
            <a:endParaRPr lang="en-US" dirty="0"/>
          </a:p>
          <a:p>
            <a:r>
              <a:rPr lang="en-US" b="1" dirty="0"/>
              <a:t> 1- </a:t>
            </a:r>
            <a:r>
              <a:rPr lang="ar-SA" b="1" dirty="0"/>
              <a:t>اللجنة الإعلامية</a:t>
            </a:r>
            <a:r>
              <a:rPr lang="en-US" b="1" dirty="0"/>
              <a:t> .</a:t>
            </a:r>
            <a:endParaRPr lang="en-US" dirty="0"/>
          </a:p>
          <a:p>
            <a:r>
              <a:rPr lang="en-US" b="1" dirty="0"/>
              <a:t> 2- </a:t>
            </a:r>
            <a:r>
              <a:rPr lang="ar-SA" b="1" dirty="0"/>
              <a:t>لجنة الاستقبال</a:t>
            </a:r>
            <a:r>
              <a:rPr lang="en-US" b="1" dirty="0"/>
              <a:t> .  </a:t>
            </a:r>
            <a:endParaRPr lang="en-US" dirty="0"/>
          </a:p>
          <a:p>
            <a:r>
              <a:rPr lang="en-US" b="1" dirty="0"/>
              <a:t>3- </a:t>
            </a:r>
            <a:r>
              <a:rPr lang="ar-SA" b="1" dirty="0"/>
              <a:t>لجنة التجهيز والضيافة</a:t>
            </a:r>
            <a:r>
              <a:rPr lang="en-US" b="1" dirty="0"/>
              <a:t>.</a:t>
            </a:r>
            <a:endParaRPr lang="en-US" dirty="0"/>
          </a:p>
          <a:p>
            <a:r>
              <a:rPr lang="en-US" b="1" dirty="0"/>
              <a:t> </a:t>
            </a:r>
            <a:r>
              <a:rPr lang="ar-SA" b="1" dirty="0"/>
              <a:t>ثم تم توجيه دعوة إلى سعادة محافظ الزلفي ، ودعوات إلى كافة رؤساء ومديري الدوائر الحكومية المدنية في المحافظة ، وأعضاء المجلس البلدي ، وبعضاً من وجهاء المحافظة ومثقفيها ، وبعضاً من أولياء أمور الطلاب والطالبات</a:t>
            </a:r>
            <a:r>
              <a:rPr lang="en-US" b="1" dirty="0"/>
              <a:t> .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1005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2006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0" y="1562100"/>
            <a:ext cx="4978400" cy="373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50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16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2015-03-30T06:08:38Z</dcterms:created>
  <dcterms:modified xsi:type="dcterms:W3CDTF">2015-03-30T06:11:17Z</dcterms:modified>
</cp:coreProperties>
</file>