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1AB23-40C2-4BFB-BDA1-E9E8A61E99C9}" type="doc">
      <dgm:prSet loTypeId="urn:microsoft.com/office/officeart/2005/8/layout/list1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F4D70253-BFBF-43FE-81E7-135839C3775C}">
      <dgm:prSet phldrT="[نص]" custT="1"/>
      <dgm:spPr/>
      <dgm:t>
        <a:bodyPr/>
        <a:lstStyle/>
        <a:p>
          <a:pPr algn="r" rtl="1"/>
          <a:r>
            <a:rPr lang="ar-SA" sz="4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مفهوم التعلم</a:t>
          </a:r>
          <a:endParaRPr lang="ar-SA" sz="4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CFB478B-BB9C-49C6-A718-837813F2E7B3}" type="parTrans" cxnId="{A50ED0F6-EB61-4746-92BB-D72F6E50CF91}">
      <dgm:prSet/>
      <dgm:spPr/>
      <dgm:t>
        <a:bodyPr/>
        <a:lstStyle/>
        <a:p>
          <a:pPr rtl="1"/>
          <a:endParaRPr lang="ar-SA" b="1">
            <a:solidFill>
              <a:schemeClr val="accent6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E23D1FF-95E3-4FDB-9680-9E04E32514D4}" type="sibTrans" cxnId="{A50ED0F6-EB61-4746-92BB-D72F6E50CF91}">
      <dgm:prSet/>
      <dgm:spPr/>
      <dgm:t>
        <a:bodyPr/>
        <a:lstStyle/>
        <a:p>
          <a:pPr rtl="1"/>
          <a:endParaRPr lang="ar-SA" b="1">
            <a:solidFill>
              <a:schemeClr val="accent6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B7A7A0B-6D22-4114-BFE5-A5A0834AAAB2}">
      <dgm:prSet phldrT="[نص]" custT="1"/>
      <dgm:spPr/>
      <dgm:t>
        <a:bodyPr/>
        <a:lstStyle/>
        <a:p>
          <a:pPr algn="r" rtl="1"/>
          <a:r>
            <a:rPr lang="ar-SA" sz="4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النضج وعلاقته بالتعلم</a:t>
          </a:r>
          <a:endParaRPr lang="ar-SA" sz="4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946BE1A-6D91-488C-B7DF-A23836786868}" type="parTrans" cxnId="{77B79B9D-1D7D-4E91-BCF9-B045B2EAC954}">
      <dgm:prSet/>
      <dgm:spPr/>
      <dgm:t>
        <a:bodyPr/>
        <a:lstStyle/>
        <a:p>
          <a:pPr rtl="1"/>
          <a:endParaRPr lang="ar-SA" b="1">
            <a:solidFill>
              <a:schemeClr val="accent6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8D4E19A-71EF-48AD-9107-585D1BA23284}" type="sibTrans" cxnId="{77B79B9D-1D7D-4E91-BCF9-B045B2EAC954}">
      <dgm:prSet/>
      <dgm:spPr/>
      <dgm:t>
        <a:bodyPr/>
        <a:lstStyle/>
        <a:p>
          <a:pPr rtl="1"/>
          <a:endParaRPr lang="ar-SA" b="1">
            <a:solidFill>
              <a:schemeClr val="accent6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B1CEC4C-6CCF-4045-88F9-22212EA10653}">
      <dgm:prSet phldrT="[نص]" custT="1"/>
      <dgm:spPr/>
      <dgm:t>
        <a:bodyPr/>
        <a:lstStyle/>
        <a:p>
          <a:pPr algn="r" rtl="1"/>
          <a:r>
            <a:rPr lang="ar-SA" sz="4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التدريب والممارسة</a:t>
          </a:r>
          <a:endParaRPr lang="ar-SA" sz="4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08F5993-A944-4473-BC4D-FFF95B1007DD}" type="parTrans" cxnId="{03269FB8-C384-4B59-8C44-C424CADA45DE}">
      <dgm:prSet/>
      <dgm:spPr/>
      <dgm:t>
        <a:bodyPr/>
        <a:lstStyle/>
        <a:p>
          <a:pPr rtl="1"/>
          <a:endParaRPr lang="ar-SA" b="1">
            <a:solidFill>
              <a:schemeClr val="accent6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72FC147-1185-4A46-BF3B-63B4C9D55911}" type="sibTrans" cxnId="{03269FB8-C384-4B59-8C44-C424CADA45DE}">
      <dgm:prSet/>
      <dgm:spPr/>
      <dgm:t>
        <a:bodyPr/>
        <a:lstStyle/>
        <a:p>
          <a:pPr rtl="1"/>
          <a:endParaRPr lang="ar-SA" b="1">
            <a:solidFill>
              <a:schemeClr val="accent6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C3D21AD-20CE-428D-9CBE-5FA29E136A42}" type="pres">
      <dgm:prSet presAssocID="{CBE1AB23-40C2-4BFB-BDA1-E9E8A61E99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D3A1750-F54F-441B-8D00-ECB878BAC461}" type="pres">
      <dgm:prSet presAssocID="{F4D70253-BFBF-43FE-81E7-135839C3775C}" presName="parentLin" presStyleCnt="0"/>
      <dgm:spPr/>
    </dgm:pt>
    <dgm:pt modelId="{48C15275-B50B-480F-B38B-53C2BB75878C}" type="pres">
      <dgm:prSet presAssocID="{F4D70253-BFBF-43FE-81E7-135839C3775C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9B4F8C75-AB77-421B-B9C6-A45F646C7C43}" type="pres">
      <dgm:prSet presAssocID="{F4D70253-BFBF-43FE-81E7-135839C377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28E46D-FA7C-449B-AAB8-EC576FF0257E}" type="pres">
      <dgm:prSet presAssocID="{F4D70253-BFBF-43FE-81E7-135839C3775C}" presName="negativeSpace" presStyleCnt="0"/>
      <dgm:spPr/>
    </dgm:pt>
    <dgm:pt modelId="{839500E5-FC2F-414A-80D0-93FFA5907CFF}" type="pres">
      <dgm:prSet presAssocID="{F4D70253-BFBF-43FE-81E7-135839C3775C}" presName="childText" presStyleLbl="conFgAcc1" presStyleIdx="0" presStyleCnt="3" custLinFactNeighborX="1389" custLinFactNeighborY="-98064">
        <dgm:presLayoutVars>
          <dgm:bulletEnabled val="1"/>
        </dgm:presLayoutVars>
      </dgm:prSet>
      <dgm:spPr/>
    </dgm:pt>
    <dgm:pt modelId="{BD22FD75-4502-40A1-96C0-6AC86D64C854}" type="pres">
      <dgm:prSet presAssocID="{6E23D1FF-95E3-4FDB-9680-9E04E32514D4}" presName="spaceBetweenRectangles" presStyleCnt="0"/>
      <dgm:spPr/>
    </dgm:pt>
    <dgm:pt modelId="{3141AC0F-9792-43D1-A51D-F3FCD0F296BF}" type="pres">
      <dgm:prSet presAssocID="{DB7A7A0B-6D22-4114-BFE5-A5A0834AAAB2}" presName="parentLin" presStyleCnt="0"/>
      <dgm:spPr/>
    </dgm:pt>
    <dgm:pt modelId="{7E243218-0D48-410F-A0F3-910B5CBD91E1}" type="pres">
      <dgm:prSet presAssocID="{DB7A7A0B-6D22-4114-BFE5-A5A0834AAAB2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D2FCA0DD-1F44-41B8-A476-77A9B2A07106}" type="pres">
      <dgm:prSet presAssocID="{DB7A7A0B-6D22-4114-BFE5-A5A0834AAAB2}" presName="parentText" presStyleLbl="node1" presStyleIdx="1" presStyleCnt="3" custLinFactNeighborX="14577" custLinFactNeighborY="1040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04003C-1D33-4D7D-93E7-070D036442A2}" type="pres">
      <dgm:prSet presAssocID="{DB7A7A0B-6D22-4114-BFE5-A5A0834AAAB2}" presName="negativeSpace" presStyleCnt="0"/>
      <dgm:spPr/>
    </dgm:pt>
    <dgm:pt modelId="{3FEC0092-E967-4E39-9243-5AFEB4007DD3}" type="pres">
      <dgm:prSet presAssocID="{DB7A7A0B-6D22-4114-BFE5-A5A0834AAAB2}" presName="childText" presStyleLbl="conFgAcc1" presStyleIdx="1" presStyleCnt="3">
        <dgm:presLayoutVars>
          <dgm:bulletEnabled val="1"/>
        </dgm:presLayoutVars>
      </dgm:prSet>
      <dgm:spPr/>
    </dgm:pt>
    <dgm:pt modelId="{5A66F576-B4AC-4CFC-83A2-6C750F55964C}" type="pres">
      <dgm:prSet presAssocID="{58D4E19A-71EF-48AD-9107-585D1BA23284}" presName="spaceBetweenRectangles" presStyleCnt="0"/>
      <dgm:spPr/>
    </dgm:pt>
    <dgm:pt modelId="{085665D5-029A-4992-B877-0DBF7B3654EC}" type="pres">
      <dgm:prSet presAssocID="{AB1CEC4C-6CCF-4045-88F9-22212EA10653}" presName="parentLin" presStyleCnt="0"/>
      <dgm:spPr/>
    </dgm:pt>
    <dgm:pt modelId="{E8A52C95-77C3-4852-B3EF-8CA0541EB438}" type="pres">
      <dgm:prSet presAssocID="{AB1CEC4C-6CCF-4045-88F9-22212EA10653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9454D4F5-187F-46BD-A628-4AAC6E163051}" type="pres">
      <dgm:prSet presAssocID="{AB1CEC4C-6CCF-4045-88F9-22212EA10653}" presName="parentText" presStyleLbl="node1" presStyleIdx="2" presStyleCnt="3" custLinFactNeighborX="14577" custLinFactNeighborY="-392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BB61D5-7697-4931-9400-6F5817E51BBD}" type="pres">
      <dgm:prSet presAssocID="{AB1CEC4C-6CCF-4045-88F9-22212EA10653}" presName="negativeSpace" presStyleCnt="0"/>
      <dgm:spPr/>
    </dgm:pt>
    <dgm:pt modelId="{85561741-7028-4FF0-B74C-6AFC29CD2155}" type="pres">
      <dgm:prSet presAssocID="{AB1CEC4C-6CCF-4045-88F9-22212EA106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E98E39-E038-456B-8944-F130963D7DDF}" type="presOf" srcId="{DB7A7A0B-6D22-4114-BFE5-A5A0834AAAB2}" destId="{D2FCA0DD-1F44-41B8-A476-77A9B2A07106}" srcOrd="1" destOrd="0" presId="urn:microsoft.com/office/officeart/2005/8/layout/list1"/>
    <dgm:cxn modelId="{BA5B88F4-5993-4CB3-8EFB-F93CBB6D4A90}" type="presOf" srcId="{AB1CEC4C-6CCF-4045-88F9-22212EA10653}" destId="{9454D4F5-187F-46BD-A628-4AAC6E163051}" srcOrd="1" destOrd="0" presId="urn:microsoft.com/office/officeart/2005/8/layout/list1"/>
    <dgm:cxn modelId="{D8C79BDD-65E9-4F10-8038-61F735FE8906}" type="presOf" srcId="{F4D70253-BFBF-43FE-81E7-135839C3775C}" destId="{48C15275-B50B-480F-B38B-53C2BB75878C}" srcOrd="0" destOrd="0" presId="urn:microsoft.com/office/officeart/2005/8/layout/list1"/>
    <dgm:cxn modelId="{77B79B9D-1D7D-4E91-BCF9-B045B2EAC954}" srcId="{CBE1AB23-40C2-4BFB-BDA1-E9E8A61E99C9}" destId="{DB7A7A0B-6D22-4114-BFE5-A5A0834AAAB2}" srcOrd="1" destOrd="0" parTransId="{D946BE1A-6D91-488C-B7DF-A23836786868}" sibTransId="{58D4E19A-71EF-48AD-9107-585D1BA23284}"/>
    <dgm:cxn modelId="{403278C0-9047-40A9-9CC8-D68AE57D4EDE}" type="presOf" srcId="{CBE1AB23-40C2-4BFB-BDA1-E9E8A61E99C9}" destId="{DC3D21AD-20CE-428D-9CBE-5FA29E136A42}" srcOrd="0" destOrd="0" presId="urn:microsoft.com/office/officeart/2005/8/layout/list1"/>
    <dgm:cxn modelId="{A50ED0F6-EB61-4746-92BB-D72F6E50CF91}" srcId="{CBE1AB23-40C2-4BFB-BDA1-E9E8A61E99C9}" destId="{F4D70253-BFBF-43FE-81E7-135839C3775C}" srcOrd="0" destOrd="0" parTransId="{FCFB478B-BB9C-49C6-A718-837813F2E7B3}" sibTransId="{6E23D1FF-95E3-4FDB-9680-9E04E32514D4}"/>
    <dgm:cxn modelId="{858F2956-A4B3-4374-963E-0BE78CA0D341}" type="presOf" srcId="{F4D70253-BFBF-43FE-81E7-135839C3775C}" destId="{9B4F8C75-AB77-421B-B9C6-A45F646C7C43}" srcOrd="1" destOrd="0" presId="urn:microsoft.com/office/officeart/2005/8/layout/list1"/>
    <dgm:cxn modelId="{03269FB8-C384-4B59-8C44-C424CADA45DE}" srcId="{CBE1AB23-40C2-4BFB-BDA1-E9E8A61E99C9}" destId="{AB1CEC4C-6CCF-4045-88F9-22212EA10653}" srcOrd="2" destOrd="0" parTransId="{808F5993-A944-4473-BC4D-FFF95B1007DD}" sibTransId="{A72FC147-1185-4A46-BF3B-63B4C9D55911}"/>
    <dgm:cxn modelId="{02F0A36C-F1B1-42C9-BD0D-7B5ADBCA7204}" type="presOf" srcId="{AB1CEC4C-6CCF-4045-88F9-22212EA10653}" destId="{E8A52C95-77C3-4852-B3EF-8CA0541EB438}" srcOrd="0" destOrd="0" presId="urn:microsoft.com/office/officeart/2005/8/layout/list1"/>
    <dgm:cxn modelId="{90CC0F14-77A6-4336-9FC2-8ABFB8EACD18}" type="presOf" srcId="{DB7A7A0B-6D22-4114-BFE5-A5A0834AAAB2}" destId="{7E243218-0D48-410F-A0F3-910B5CBD91E1}" srcOrd="0" destOrd="0" presId="urn:microsoft.com/office/officeart/2005/8/layout/list1"/>
    <dgm:cxn modelId="{68E4B7BF-56A1-4D05-9307-883EED61AC62}" type="presParOf" srcId="{DC3D21AD-20CE-428D-9CBE-5FA29E136A42}" destId="{ED3A1750-F54F-441B-8D00-ECB878BAC461}" srcOrd="0" destOrd="0" presId="urn:microsoft.com/office/officeart/2005/8/layout/list1"/>
    <dgm:cxn modelId="{E1B39015-4788-447A-A0A2-89A950C6FED6}" type="presParOf" srcId="{ED3A1750-F54F-441B-8D00-ECB878BAC461}" destId="{48C15275-B50B-480F-B38B-53C2BB75878C}" srcOrd="0" destOrd="0" presId="urn:microsoft.com/office/officeart/2005/8/layout/list1"/>
    <dgm:cxn modelId="{BAA8FFC6-7CC3-4719-B078-35FE9F6843E0}" type="presParOf" srcId="{ED3A1750-F54F-441B-8D00-ECB878BAC461}" destId="{9B4F8C75-AB77-421B-B9C6-A45F646C7C43}" srcOrd="1" destOrd="0" presId="urn:microsoft.com/office/officeart/2005/8/layout/list1"/>
    <dgm:cxn modelId="{6A4E30A2-71D7-496E-BE74-6BA5F489DEAE}" type="presParOf" srcId="{DC3D21AD-20CE-428D-9CBE-5FA29E136A42}" destId="{2F28E46D-FA7C-449B-AAB8-EC576FF0257E}" srcOrd="1" destOrd="0" presId="urn:microsoft.com/office/officeart/2005/8/layout/list1"/>
    <dgm:cxn modelId="{458A97F5-1D9B-4173-A53B-BB281627BA95}" type="presParOf" srcId="{DC3D21AD-20CE-428D-9CBE-5FA29E136A42}" destId="{839500E5-FC2F-414A-80D0-93FFA5907CFF}" srcOrd="2" destOrd="0" presId="urn:microsoft.com/office/officeart/2005/8/layout/list1"/>
    <dgm:cxn modelId="{1D9F8154-FD6C-4DF5-9F78-7C9BBE6F746C}" type="presParOf" srcId="{DC3D21AD-20CE-428D-9CBE-5FA29E136A42}" destId="{BD22FD75-4502-40A1-96C0-6AC86D64C854}" srcOrd="3" destOrd="0" presId="urn:microsoft.com/office/officeart/2005/8/layout/list1"/>
    <dgm:cxn modelId="{0A74FD5A-010D-4C8B-BB4C-E8AAB23E103A}" type="presParOf" srcId="{DC3D21AD-20CE-428D-9CBE-5FA29E136A42}" destId="{3141AC0F-9792-43D1-A51D-F3FCD0F296BF}" srcOrd="4" destOrd="0" presId="urn:microsoft.com/office/officeart/2005/8/layout/list1"/>
    <dgm:cxn modelId="{F5DD3B95-CA68-4343-AE32-C3318C7FC11D}" type="presParOf" srcId="{3141AC0F-9792-43D1-A51D-F3FCD0F296BF}" destId="{7E243218-0D48-410F-A0F3-910B5CBD91E1}" srcOrd="0" destOrd="0" presId="urn:microsoft.com/office/officeart/2005/8/layout/list1"/>
    <dgm:cxn modelId="{721BE353-9C8F-4113-B6AE-5AAA4037B90E}" type="presParOf" srcId="{3141AC0F-9792-43D1-A51D-F3FCD0F296BF}" destId="{D2FCA0DD-1F44-41B8-A476-77A9B2A07106}" srcOrd="1" destOrd="0" presId="urn:microsoft.com/office/officeart/2005/8/layout/list1"/>
    <dgm:cxn modelId="{94902C31-A8B6-4ABA-8365-D59E2E0889E9}" type="presParOf" srcId="{DC3D21AD-20CE-428D-9CBE-5FA29E136A42}" destId="{F904003C-1D33-4D7D-93E7-070D036442A2}" srcOrd="5" destOrd="0" presId="urn:microsoft.com/office/officeart/2005/8/layout/list1"/>
    <dgm:cxn modelId="{37087CC0-9BC0-4919-8BCA-DD3F74E855C9}" type="presParOf" srcId="{DC3D21AD-20CE-428D-9CBE-5FA29E136A42}" destId="{3FEC0092-E967-4E39-9243-5AFEB4007DD3}" srcOrd="6" destOrd="0" presId="urn:microsoft.com/office/officeart/2005/8/layout/list1"/>
    <dgm:cxn modelId="{69425363-62A3-4502-9B69-A13B2F043D85}" type="presParOf" srcId="{DC3D21AD-20CE-428D-9CBE-5FA29E136A42}" destId="{5A66F576-B4AC-4CFC-83A2-6C750F55964C}" srcOrd="7" destOrd="0" presId="urn:microsoft.com/office/officeart/2005/8/layout/list1"/>
    <dgm:cxn modelId="{ADA07780-4183-416A-A8E0-DC0DA83A1DFE}" type="presParOf" srcId="{DC3D21AD-20CE-428D-9CBE-5FA29E136A42}" destId="{085665D5-029A-4992-B877-0DBF7B3654EC}" srcOrd="8" destOrd="0" presId="urn:microsoft.com/office/officeart/2005/8/layout/list1"/>
    <dgm:cxn modelId="{43F5B6EF-62A7-4648-B844-2A39739D1636}" type="presParOf" srcId="{085665D5-029A-4992-B877-0DBF7B3654EC}" destId="{E8A52C95-77C3-4852-B3EF-8CA0541EB438}" srcOrd="0" destOrd="0" presId="urn:microsoft.com/office/officeart/2005/8/layout/list1"/>
    <dgm:cxn modelId="{0989A245-F01B-4342-99F2-B36FB4E77EE3}" type="presParOf" srcId="{085665D5-029A-4992-B877-0DBF7B3654EC}" destId="{9454D4F5-187F-46BD-A628-4AAC6E163051}" srcOrd="1" destOrd="0" presId="urn:microsoft.com/office/officeart/2005/8/layout/list1"/>
    <dgm:cxn modelId="{7376E4E0-3EEB-41E3-BE29-6A3C794F319E}" type="presParOf" srcId="{DC3D21AD-20CE-428D-9CBE-5FA29E136A42}" destId="{80BB61D5-7697-4931-9400-6F5817E51BBD}" srcOrd="9" destOrd="0" presId="urn:microsoft.com/office/officeart/2005/8/layout/list1"/>
    <dgm:cxn modelId="{6BD4FE99-629F-4EA9-9969-471122315C77}" type="presParOf" srcId="{DC3D21AD-20CE-428D-9CBE-5FA29E136A42}" destId="{85561741-7028-4FF0-B74C-6AFC29CD21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132D9-1071-47A3-91F9-4BC73A600605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1D21B2FF-6C5E-4F85-A9B2-1609B1A2810C}">
      <dgm:prSet phldrT="[نص]" custT="1"/>
      <dgm:spPr/>
      <dgm:t>
        <a:bodyPr/>
        <a:lstStyle/>
        <a:p>
          <a:pPr rtl="1"/>
          <a:r>
            <a:rPr lang="ar-SA" sz="4800" b="1" dirty="0" smtClean="0">
              <a:solidFill>
                <a:srgbClr val="FF0000"/>
              </a:solidFill>
            </a:rPr>
            <a:t>التعلم يحدث للمتعلم أي سلوك المتعلم</a:t>
          </a:r>
          <a:endParaRPr lang="ar-SA" sz="4800" b="1" dirty="0">
            <a:solidFill>
              <a:srgbClr val="FF0000"/>
            </a:solidFill>
          </a:endParaRPr>
        </a:p>
      </dgm:t>
    </dgm:pt>
    <dgm:pt modelId="{DEA3B964-1C31-4FBD-A6F4-5B9AD38BE2DC}" type="parTrans" cxnId="{15B35585-FFC9-4A7C-8F5F-8670A3C9DD9D}">
      <dgm:prSet/>
      <dgm:spPr/>
      <dgm:t>
        <a:bodyPr/>
        <a:lstStyle/>
        <a:p>
          <a:pPr rtl="1"/>
          <a:endParaRPr lang="ar-SA"/>
        </a:p>
      </dgm:t>
    </dgm:pt>
    <dgm:pt modelId="{67BF5837-1E94-47F1-8934-6F55F30A3B1F}" type="sibTrans" cxnId="{15B35585-FFC9-4A7C-8F5F-8670A3C9DD9D}">
      <dgm:prSet/>
      <dgm:spPr/>
      <dgm:t>
        <a:bodyPr/>
        <a:lstStyle/>
        <a:p>
          <a:pPr rtl="1"/>
          <a:endParaRPr lang="ar-SA"/>
        </a:p>
      </dgm:t>
    </dgm:pt>
    <dgm:pt modelId="{5573008E-2FC4-4FA9-9B9F-93EED62D8A21}">
      <dgm:prSet phldrT="[نص]" custT="1"/>
      <dgm:spPr/>
      <dgm:t>
        <a:bodyPr/>
        <a:lstStyle/>
        <a:p>
          <a:pPr rtl="1"/>
          <a:r>
            <a:rPr lang="ar-SA" sz="4800" b="1" dirty="0" smtClean="0">
              <a:solidFill>
                <a:schemeClr val="accent2">
                  <a:lumMod val="50000"/>
                </a:schemeClr>
              </a:solidFill>
            </a:rPr>
            <a:t>التعليم يحدثه المعلم أي سلوك المعلم</a:t>
          </a:r>
          <a:endParaRPr lang="ar-SA" sz="4800" b="1" dirty="0">
            <a:solidFill>
              <a:schemeClr val="accent2">
                <a:lumMod val="50000"/>
              </a:schemeClr>
            </a:solidFill>
          </a:endParaRPr>
        </a:p>
      </dgm:t>
    </dgm:pt>
    <dgm:pt modelId="{2FACE0FD-A3C2-4264-893C-1D26DB5CAF3A}" type="parTrans" cxnId="{18C49946-4715-4EB5-BE0F-7F0C7D307F77}">
      <dgm:prSet/>
      <dgm:spPr/>
      <dgm:t>
        <a:bodyPr/>
        <a:lstStyle/>
        <a:p>
          <a:pPr rtl="1"/>
          <a:endParaRPr lang="ar-SA"/>
        </a:p>
      </dgm:t>
    </dgm:pt>
    <dgm:pt modelId="{278CDAF4-F9E1-4352-BD7C-DC63DD36BABF}" type="sibTrans" cxnId="{18C49946-4715-4EB5-BE0F-7F0C7D307F77}">
      <dgm:prSet/>
      <dgm:spPr/>
      <dgm:t>
        <a:bodyPr/>
        <a:lstStyle/>
        <a:p>
          <a:pPr rtl="1"/>
          <a:endParaRPr lang="ar-SA"/>
        </a:p>
      </dgm:t>
    </dgm:pt>
    <dgm:pt modelId="{BDD08203-56CE-40C6-BB93-885E8AE812B1}" type="pres">
      <dgm:prSet presAssocID="{98E132D9-1071-47A3-91F9-4BC73A6006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3CB1E8F-A5C1-4422-AAF3-A0F89DFF10E2}" type="pres">
      <dgm:prSet presAssocID="{1D21B2FF-6C5E-4F85-A9B2-1609B1A2810C}" presName="circle1" presStyleLbl="node1" presStyleIdx="0" presStyleCnt="2"/>
      <dgm:spPr/>
    </dgm:pt>
    <dgm:pt modelId="{97B35DDD-F195-41A1-A8E7-F313A86CF812}" type="pres">
      <dgm:prSet presAssocID="{1D21B2FF-6C5E-4F85-A9B2-1609B1A2810C}" presName="space" presStyleCnt="0"/>
      <dgm:spPr/>
    </dgm:pt>
    <dgm:pt modelId="{2A64E7BB-2F68-485D-9A13-D15D42F8C0C8}" type="pres">
      <dgm:prSet presAssocID="{1D21B2FF-6C5E-4F85-A9B2-1609B1A2810C}" presName="rect1" presStyleLbl="alignAcc1" presStyleIdx="0" presStyleCnt="2"/>
      <dgm:spPr/>
      <dgm:t>
        <a:bodyPr/>
        <a:lstStyle/>
        <a:p>
          <a:pPr rtl="1"/>
          <a:endParaRPr lang="ar-SA"/>
        </a:p>
      </dgm:t>
    </dgm:pt>
    <dgm:pt modelId="{30FFB89A-01D0-4589-859A-4F4C480C9B37}" type="pres">
      <dgm:prSet presAssocID="{5573008E-2FC4-4FA9-9B9F-93EED62D8A21}" presName="vertSpace2" presStyleLbl="node1" presStyleIdx="0" presStyleCnt="2"/>
      <dgm:spPr/>
    </dgm:pt>
    <dgm:pt modelId="{D802EC97-2A02-4DE4-A074-8458D86CEC7E}" type="pres">
      <dgm:prSet presAssocID="{5573008E-2FC4-4FA9-9B9F-93EED62D8A21}" presName="circle2" presStyleLbl="node1" presStyleIdx="1" presStyleCnt="2"/>
      <dgm:spPr/>
    </dgm:pt>
    <dgm:pt modelId="{A1DC09AA-E41B-4D92-9CDE-2F84FA086126}" type="pres">
      <dgm:prSet presAssocID="{5573008E-2FC4-4FA9-9B9F-93EED62D8A21}" presName="rect2" presStyleLbl="alignAcc1" presStyleIdx="1" presStyleCnt="2"/>
      <dgm:spPr/>
      <dgm:t>
        <a:bodyPr/>
        <a:lstStyle/>
        <a:p>
          <a:pPr rtl="1"/>
          <a:endParaRPr lang="ar-SA"/>
        </a:p>
      </dgm:t>
    </dgm:pt>
    <dgm:pt modelId="{D0AC1BA2-4B23-4E29-ACC6-B219D81AB19F}" type="pres">
      <dgm:prSet presAssocID="{1D21B2FF-6C5E-4F85-A9B2-1609B1A2810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82FABF-6044-4AEA-A1EE-1F402DEC1A3C}" type="pres">
      <dgm:prSet presAssocID="{5573008E-2FC4-4FA9-9B9F-93EED62D8A2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52EC37D-1D4D-4EDA-BB5D-48ACF4601B09}" type="presOf" srcId="{5573008E-2FC4-4FA9-9B9F-93EED62D8A21}" destId="{0482FABF-6044-4AEA-A1EE-1F402DEC1A3C}" srcOrd="1" destOrd="0" presId="urn:microsoft.com/office/officeart/2005/8/layout/target3"/>
    <dgm:cxn modelId="{3D5638C7-6AC8-447D-90BF-BA454C84A852}" type="presOf" srcId="{98E132D9-1071-47A3-91F9-4BC73A600605}" destId="{BDD08203-56CE-40C6-BB93-885E8AE812B1}" srcOrd="0" destOrd="0" presId="urn:microsoft.com/office/officeart/2005/8/layout/target3"/>
    <dgm:cxn modelId="{18C49946-4715-4EB5-BE0F-7F0C7D307F77}" srcId="{98E132D9-1071-47A3-91F9-4BC73A600605}" destId="{5573008E-2FC4-4FA9-9B9F-93EED62D8A21}" srcOrd="1" destOrd="0" parTransId="{2FACE0FD-A3C2-4264-893C-1D26DB5CAF3A}" sibTransId="{278CDAF4-F9E1-4352-BD7C-DC63DD36BABF}"/>
    <dgm:cxn modelId="{87CA9265-5504-4B06-AAB3-4A7791A5D66F}" type="presOf" srcId="{1D21B2FF-6C5E-4F85-A9B2-1609B1A2810C}" destId="{D0AC1BA2-4B23-4E29-ACC6-B219D81AB19F}" srcOrd="1" destOrd="0" presId="urn:microsoft.com/office/officeart/2005/8/layout/target3"/>
    <dgm:cxn modelId="{3DB6FA8A-4CF1-4C69-B165-C7F022D83903}" type="presOf" srcId="{1D21B2FF-6C5E-4F85-A9B2-1609B1A2810C}" destId="{2A64E7BB-2F68-485D-9A13-D15D42F8C0C8}" srcOrd="0" destOrd="0" presId="urn:microsoft.com/office/officeart/2005/8/layout/target3"/>
    <dgm:cxn modelId="{15B35585-FFC9-4A7C-8F5F-8670A3C9DD9D}" srcId="{98E132D9-1071-47A3-91F9-4BC73A600605}" destId="{1D21B2FF-6C5E-4F85-A9B2-1609B1A2810C}" srcOrd="0" destOrd="0" parTransId="{DEA3B964-1C31-4FBD-A6F4-5B9AD38BE2DC}" sibTransId="{67BF5837-1E94-47F1-8934-6F55F30A3B1F}"/>
    <dgm:cxn modelId="{74214C85-B30C-4642-B6A7-E9F9AB8A52F0}" type="presOf" srcId="{5573008E-2FC4-4FA9-9B9F-93EED62D8A21}" destId="{A1DC09AA-E41B-4D92-9CDE-2F84FA086126}" srcOrd="0" destOrd="0" presId="urn:microsoft.com/office/officeart/2005/8/layout/target3"/>
    <dgm:cxn modelId="{EE3E7242-4135-450C-B91C-D937762027AA}" type="presParOf" srcId="{BDD08203-56CE-40C6-BB93-885E8AE812B1}" destId="{83CB1E8F-A5C1-4422-AAF3-A0F89DFF10E2}" srcOrd="0" destOrd="0" presId="urn:microsoft.com/office/officeart/2005/8/layout/target3"/>
    <dgm:cxn modelId="{4854B7C2-23E1-486E-9F68-733F83BD55EF}" type="presParOf" srcId="{BDD08203-56CE-40C6-BB93-885E8AE812B1}" destId="{97B35DDD-F195-41A1-A8E7-F313A86CF812}" srcOrd="1" destOrd="0" presId="urn:microsoft.com/office/officeart/2005/8/layout/target3"/>
    <dgm:cxn modelId="{A11C0719-FC69-4149-8BA2-854D3E990481}" type="presParOf" srcId="{BDD08203-56CE-40C6-BB93-885E8AE812B1}" destId="{2A64E7BB-2F68-485D-9A13-D15D42F8C0C8}" srcOrd="2" destOrd="0" presId="urn:microsoft.com/office/officeart/2005/8/layout/target3"/>
    <dgm:cxn modelId="{8EBAA264-FA75-4E8B-8F0E-315F330E229C}" type="presParOf" srcId="{BDD08203-56CE-40C6-BB93-885E8AE812B1}" destId="{30FFB89A-01D0-4589-859A-4F4C480C9B37}" srcOrd="3" destOrd="0" presId="urn:microsoft.com/office/officeart/2005/8/layout/target3"/>
    <dgm:cxn modelId="{6B28559C-F609-4712-9565-939CD0545088}" type="presParOf" srcId="{BDD08203-56CE-40C6-BB93-885E8AE812B1}" destId="{D802EC97-2A02-4DE4-A074-8458D86CEC7E}" srcOrd="4" destOrd="0" presId="urn:microsoft.com/office/officeart/2005/8/layout/target3"/>
    <dgm:cxn modelId="{91733E1E-9D0E-4C05-8A2C-C45933FF5708}" type="presParOf" srcId="{BDD08203-56CE-40C6-BB93-885E8AE812B1}" destId="{A1DC09AA-E41B-4D92-9CDE-2F84FA086126}" srcOrd="5" destOrd="0" presId="urn:microsoft.com/office/officeart/2005/8/layout/target3"/>
    <dgm:cxn modelId="{77C89503-3D73-41F1-98DA-CDB2140493AE}" type="presParOf" srcId="{BDD08203-56CE-40C6-BB93-885E8AE812B1}" destId="{D0AC1BA2-4B23-4E29-ACC6-B219D81AB19F}" srcOrd="6" destOrd="0" presId="urn:microsoft.com/office/officeart/2005/8/layout/target3"/>
    <dgm:cxn modelId="{CDD7B22F-8FF8-4DF0-A716-E74D0FBC77CE}" type="presParOf" srcId="{BDD08203-56CE-40C6-BB93-885E8AE812B1}" destId="{0482FABF-6044-4AEA-A1EE-1F402DEC1A3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090EF-BEF0-4863-B328-53940AD4D454}" type="doc">
      <dgm:prSet loTypeId="urn:microsoft.com/office/officeart/2005/8/layout/chevron2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35B11B70-7BB4-4405-AC44-23A952B0E533}">
      <dgm:prSet phldrT="[نص]" custT="1"/>
      <dgm:spPr/>
      <dgm:t>
        <a:bodyPr/>
        <a:lstStyle/>
        <a:p>
          <a:pPr rtl="1"/>
          <a:r>
            <a:rPr lang="ar-SA" sz="2800" b="1" dirty="0" smtClean="0"/>
            <a:t>التذكر</a:t>
          </a:r>
          <a:endParaRPr lang="ar-SA" sz="2800" b="1" dirty="0"/>
        </a:p>
      </dgm:t>
    </dgm:pt>
    <dgm:pt modelId="{81CEB5BF-4EAE-4503-9080-7FEFF819FF7D}" type="parTrans" cxnId="{BCFDD114-2854-4EBF-AD66-D729D64DAB46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A1B4101D-9F79-4021-862C-AAC5F8220205}" type="sibTrans" cxnId="{BCFDD114-2854-4EBF-AD66-D729D64DAB46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E8EFBFED-8C3B-4DFE-B710-B8E513CD9AA7}">
      <dgm:prSet phldrT="[نص]" custT="1"/>
      <dgm:spPr>
        <a:solidFill>
          <a:srgbClr val="99FF66">
            <a:alpha val="90000"/>
          </a:srgbClr>
        </a:solidFill>
      </dgm:spPr>
      <dgm:t>
        <a:bodyPr/>
        <a:lstStyle/>
        <a:p>
          <a:pPr rtl="1"/>
          <a:r>
            <a:rPr lang="ar-SA" sz="2800" b="1" dirty="0" smtClean="0"/>
            <a:t>الطفل كالصفحة البيضاء ونحن نملأ عقله بالمعلومات</a:t>
          </a:r>
          <a:endParaRPr lang="ar-SA" sz="2800" b="1" dirty="0"/>
        </a:p>
      </dgm:t>
    </dgm:pt>
    <dgm:pt modelId="{554154BC-11BB-46D7-88BE-00D1E6C0909C}" type="parTrans" cxnId="{2753C307-CC17-44FB-A159-F3490E48CCCB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345A6D84-BB67-41EF-A116-009A834B21F5}" type="sibTrans" cxnId="{2753C307-CC17-44FB-A159-F3490E48CCCB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FD99DF47-48AB-415D-91FC-CEE55CF5DDD8}">
      <dgm:prSet phldrT="[نص]" custT="1"/>
      <dgm:spPr>
        <a:solidFill>
          <a:srgbClr val="99FF66">
            <a:alpha val="90000"/>
          </a:srgbClr>
        </a:solidFill>
      </dgm:spPr>
      <dgm:t>
        <a:bodyPr/>
        <a:lstStyle/>
        <a:p>
          <a:pPr rtl="1"/>
          <a:r>
            <a:rPr lang="ar-SA" sz="2800" b="1" dirty="0" smtClean="0"/>
            <a:t>التعلم مقابل الحفظ والتذكر.</a:t>
          </a:r>
          <a:endParaRPr lang="ar-SA" sz="2800" b="1" dirty="0"/>
        </a:p>
      </dgm:t>
    </dgm:pt>
    <dgm:pt modelId="{27BE31AB-2769-4AED-868A-914083C9C5FA}" type="parTrans" cxnId="{DF9A15C9-C766-433F-9204-134542BD20E3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46EFBB0F-7C8E-49E2-BDF3-A1A3C8304FE0}" type="sibTrans" cxnId="{DF9A15C9-C766-433F-9204-134542BD20E3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B87D8EFF-EAB9-4744-A3FA-732B699F74F7}">
      <dgm:prSet phldrT="[نص]" custT="1"/>
      <dgm:spPr/>
      <dgm:t>
        <a:bodyPr/>
        <a:lstStyle/>
        <a:p>
          <a:pPr rtl="1"/>
          <a:r>
            <a:rPr lang="ar-SA" sz="2800" b="1" dirty="0" smtClean="0"/>
            <a:t>تدريب للعقل</a:t>
          </a:r>
          <a:endParaRPr lang="ar-SA" sz="2800" b="1" dirty="0"/>
        </a:p>
      </dgm:t>
    </dgm:pt>
    <dgm:pt modelId="{00B7CA14-DC5E-4F2E-B6BA-604C93AEC6EA}" type="parTrans" cxnId="{75006956-B742-47EC-8FDA-73F1E7C5A2B0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53D198DA-DF6E-4DEC-B347-8FA00EEE9EF1}" type="sibTrans" cxnId="{75006956-B742-47EC-8FDA-73F1E7C5A2B0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4F7B065B-63F8-47D4-A621-7CD0A6A42AFE}">
      <dgm:prSet phldrT="[نص]" custT="1"/>
      <dgm:spPr>
        <a:solidFill>
          <a:srgbClr val="99FF66">
            <a:alpha val="90000"/>
          </a:srgbClr>
        </a:solidFill>
      </dgm:spPr>
      <dgm:t>
        <a:bodyPr/>
        <a:lstStyle/>
        <a:p>
          <a:pPr rtl="1"/>
          <a:r>
            <a:rPr lang="ar-SA" sz="2800" b="1" dirty="0" smtClean="0"/>
            <a:t>تدريب القدرات يقوي الملكات في العقل البشري وتنعكس علي بعضها البعض.</a:t>
          </a:r>
          <a:endParaRPr lang="ar-SA" sz="2800" b="1" dirty="0"/>
        </a:p>
      </dgm:t>
    </dgm:pt>
    <dgm:pt modelId="{5B66AAFC-83ED-4642-9A6F-E01FB849993B}" type="parTrans" cxnId="{60A4D7D2-B6BA-40D9-A827-EC60D8427759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CD3F3ADB-0EB2-481A-B467-3E94DD3D07C1}" type="sibTrans" cxnId="{60A4D7D2-B6BA-40D9-A827-EC60D8427759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B0F7D697-47F1-4900-B7CC-0ABCCB66D0B0}">
      <dgm:prSet phldrT="[نص]" custT="1"/>
      <dgm:spPr/>
      <dgm:t>
        <a:bodyPr/>
        <a:lstStyle/>
        <a:p>
          <a:pPr rtl="1"/>
          <a:r>
            <a:rPr lang="ar-SA" sz="2800" b="1" dirty="0" smtClean="0"/>
            <a:t>تغير في السلوك</a:t>
          </a:r>
          <a:endParaRPr lang="ar-SA" sz="2800" b="1" dirty="0"/>
        </a:p>
      </dgm:t>
    </dgm:pt>
    <dgm:pt modelId="{926A80AC-6F84-4E7E-9BE1-C0E1C128A8E7}" type="parTrans" cxnId="{045BA3CA-4FE8-4B2A-AEF2-578C453DA73B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F6FA14F4-2485-4AED-A9A8-A22D87B4B802}" type="sibTrans" cxnId="{045BA3CA-4FE8-4B2A-AEF2-578C453DA73B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3DF2EA2E-0CA0-4E4F-8C87-F1F6F403CA3B}">
      <dgm:prSet phldrT="[نص]" custT="1"/>
      <dgm:spPr>
        <a:solidFill>
          <a:srgbClr val="99FF66">
            <a:alpha val="90000"/>
          </a:srgbClr>
        </a:solidFill>
      </dgm:spPr>
      <dgm:t>
        <a:bodyPr/>
        <a:lstStyle/>
        <a:p>
          <a:pPr rtl="1"/>
          <a:r>
            <a:rPr lang="ar-SA" sz="2800" b="1" dirty="0" smtClean="0"/>
            <a:t>إحداث تغير لدي المتعلم (معرفته – مهارته – اتجاهاته).</a:t>
          </a:r>
          <a:endParaRPr lang="ar-SA" sz="2800" b="1" dirty="0"/>
        </a:p>
      </dgm:t>
    </dgm:pt>
    <dgm:pt modelId="{FFF2401B-F46A-45A6-8F37-F216F1F59149}" type="parTrans" cxnId="{6DAECCE1-5C47-48E6-9A73-E665FD03DAC7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DDCE7B1E-EBBB-4842-BEA3-2A1CC91A0E3D}" type="sibTrans" cxnId="{6DAECCE1-5C47-48E6-9A73-E665FD03DAC7}">
      <dgm:prSet/>
      <dgm:spPr/>
      <dgm:t>
        <a:bodyPr/>
        <a:lstStyle/>
        <a:p>
          <a:pPr rtl="1"/>
          <a:endParaRPr lang="ar-SA" sz="2800" b="1">
            <a:solidFill>
              <a:schemeClr val="accent5">
                <a:lumMod val="75000"/>
              </a:schemeClr>
            </a:solidFill>
          </a:endParaRPr>
        </a:p>
      </dgm:t>
    </dgm:pt>
    <dgm:pt modelId="{8BEAA8E2-061B-47D8-94CC-189E21FE8CB8}" type="pres">
      <dgm:prSet presAssocID="{9FE090EF-BEF0-4863-B328-53940AD4D4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09BB3C9-7244-4E25-B269-98540316BAB5}" type="pres">
      <dgm:prSet presAssocID="{35B11B70-7BB4-4405-AC44-23A952B0E533}" presName="composite" presStyleCnt="0"/>
      <dgm:spPr/>
    </dgm:pt>
    <dgm:pt modelId="{E0AF3AA8-5970-47C0-98D3-C7D1B22E42C1}" type="pres">
      <dgm:prSet presAssocID="{35B11B70-7BB4-4405-AC44-23A952B0E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8472DE-0A0B-4E2F-BBC1-6E5A6BBC3BE1}" type="pres">
      <dgm:prSet presAssocID="{35B11B70-7BB4-4405-AC44-23A952B0E5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EC1881-C264-4A01-AEDD-6C66CE763131}" type="pres">
      <dgm:prSet presAssocID="{A1B4101D-9F79-4021-862C-AAC5F8220205}" presName="sp" presStyleCnt="0"/>
      <dgm:spPr/>
    </dgm:pt>
    <dgm:pt modelId="{23724294-22F0-459F-B155-96B2EE7A9A08}" type="pres">
      <dgm:prSet presAssocID="{B87D8EFF-EAB9-4744-A3FA-732B699F74F7}" presName="composite" presStyleCnt="0"/>
      <dgm:spPr/>
    </dgm:pt>
    <dgm:pt modelId="{F9A46BCB-377C-4D35-AFD3-2D86317DF64D}" type="pres">
      <dgm:prSet presAssocID="{B87D8EFF-EAB9-4744-A3FA-732B699F74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8E60DE-6CDB-4884-BD6F-00E630F5D5F1}" type="pres">
      <dgm:prSet presAssocID="{B87D8EFF-EAB9-4744-A3FA-732B699F74F7}" presName="descendantText" presStyleLbl="alignAcc1" presStyleIdx="1" presStyleCnt="3" custLinFactNeighborX="13360" custLinFactNeighborY="1666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5517B3-A080-4C27-8D23-BFD335980B3C}" type="pres">
      <dgm:prSet presAssocID="{53D198DA-DF6E-4DEC-B347-8FA00EEE9EF1}" presName="sp" presStyleCnt="0"/>
      <dgm:spPr/>
    </dgm:pt>
    <dgm:pt modelId="{74A036C5-AFE6-4521-B640-0B09D8995255}" type="pres">
      <dgm:prSet presAssocID="{B0F7D697-47F1-4900-B7CC-0ABCCB66D0B0}" presName="composite" presStyleCnt="0"/>
      <dgm:spPr/>
    </dgm:pt>
    <dgm:pt modelId="{A99E5870-DC14-4082-9A10-AFC98B2A0833}" type="pres">
      <dgm:prSet presAssocID="{B0F7D697-47F1-4900-B7CC-0ABCCB66D0B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B7052D-3F26-4215-9FAD-36B2E4679E8C}" type="pres">
      <dgm:prSet presAssocID="{B0F7D697-47F1-4900-B7CC-0ABCCB66D0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706C77A-60B2-4EB9-B2DB-5E999C8906BB}" type="presOf" srcId="{FD99DF47-48AB-415D-91FC-CEE55CF5DDD8}" destId="{438472DE-0A0B-4E2F-BBC1-6E5A6BBC3BE1}" srcOrd="0" destOrd="1" presId="urn:microsoft.com/office/officeart/2005/8/layout/chevron2"/>
    <dgm:cxn modelId="{165DBFC4-C11D-4324-96DE-65531DBC1F19}" type="presOf" srcId="{9FE090EF-BEF0-4863-B328-53940AD4D454}" destId="{8BEAA8E2-061B-47D8-94CC-189E21FE8CB8}" srcOrd="0" destOrd="0" presId="urn:microsoft.com/office/officeart/2005/8/layout/chevron2"/>
    <dgm:cxn modelId="{60A4D7D2-B6BA-40D9-A827-EC60D8427759}" srcId="{B87D8EFF-EAB9-4744-A3FA-732B699F74F7}" destId="{4F7B065B-63F8-47D4-A621-7CD0A6A42AFE}" srcOrd="0" destOrd="0" parTransId="{5B66AAFC-83ED-4642-9A6F-E01FB849993B}" sibTransId="{CD3F3ADB-0EB2-481A-B467-3E94DD3D07C1}"/>
    <dgm:cxn modelId="{BCFDD114-2854-4EBF-AD66-D729D64DAB46}" srcId="{9FE090EF-BEF0-4863-B328-53940AD4D454}" destId="{35B11B70-7BB4-4405-AC44-23A952B0E533}" srcOrd="0" destOrd="0" parTransId="{81CEB5BF-4EAE-4503-9080-7FEFF819FF7D}" sibTransId="{A1B4101D-9F79-4021-862C-AAC5F8220205}"/>
    <dgm:cxn modelId="{790CA76B-BAD6-45B8-8650-5D68182F4B69}" type="presOf" srcId="{4F7B065B-63F8-47D4-A621-7CD0A6A42AFE}" destId="{208E60DE-6CDB-4884-BD6F-00E630F5D5F1}" srcOrd="0" destOrd="0" presId="urn:microsoft.com/office/officeart/2005/8/layout/chevron2"/>
    <dgm:cxn modelId="{75006956-B742-47EC-8FDA-73F1E7C5A2B0}" srcId="{9FE090EF-BEF0-4863-B328-53940AD4D454}" destId="{B87D8EFF-EAB9-4744-A3FA-732B699F74F7}" srcOrd="1" destOrd="0" parTransId="{00B7CA14-DC5E-4F2E-B6BA-604C93AEC6EA}" sibTransId="{53D198DA-DF6E-4DEC-B347-8FA00EEE9EF1}"/>
    <dgm:cxn modelId="{746DB7EB-E28E-4987-9BE2-0B36DFDB1353}" type="presOf" srcId="{B0F7D697-47F1-4900-B7CC-0ABCCB66D0B0}" destId="{A99E5870-DC14-4082-9A10-AFC98B2A0833}" srcOrd="0" destOrd="0" presId="urn:microsoft.com/office/officeart/2005/8/layout/chevron2"/>
    <dgm:cxn modelId="{DF9A15C9-C766-433F-9204-134542BD20E3}" srcId="{35B11B70-7BB4-4405-AC44-23A952B0E533}" destId="{FD99DF47-48AB-415D-91FC-CEE55CF5DDD8}" srcOrd="1" destOrd="0" parTransId="{27BE31AB-2769-4AED-868A-914083C9C5FA}" sibTransId="{46EFBB0F-7C8E-49E2-BDF3-A1A3C8304FE0}"/>
    <dgm:cxn modelId="{2753C307-CC17-44FB-A159-F3490E48CCCB}" srcId="{35B11B70-7BB4-4405-AC44-23A952B0E533}" destId="{E8EFBFED-8C3B-4DFE-B710-B8E513CD9AA7}" srcOrd="0" destOrd="0" parTransId="{554154BC-11BB-46D7-88BE-00D1E6C0909C}" sibTransId="{345A6D84-BB67-41EF-A116-009A834B21F5}"/>
    <dgm:cxn modelId="{CD0D90B5-FEE9-4B9B-BA35-012D0EC16BDF}" type="presOf" srcId="{E8EFBFED-8C3B-4DFE-B710-B8E513CD9AA7}" destId="{438472DE-0A0B-4E2F-BBC1-6E5A6BBC3BE1}" srcOrd="0" destOrd="0" presId="urn:microsoft.com/office/officeart/2005/8/layout/chevron2"/>
    <dgm:cxn modelId="{F64C3B82-5CD1-4F7B-8FC2-20704F825CC9}" type="presOf" srcId="{3DF2EA2E-0CA0-4E4F-8C87-F1F6F403CA3B}" destId="{ECB7052D-3F26-4215-9FAD-36B2E4679E8C}" srcOrd="0" destOrd="0" presId="urn:microsoft.com/office/officeart/2005/8/layout/chevron2"/>
    <dgm:cxn modelId="{6DAECCE1-5C47-48E6-9A73-E665FD03DAC7}" srcId="{B0F7D697-47F1-4900-B7CC-0ABCCB66D0B0}" destId="{3DF2EA2E-0CA0-4E4F-8C87-F1F6F403CA3B}" srcOrd="0" destOrd="0" parTransId="{FFF2401B-F46A-45A6-8F37-F216F1F59149}" sibTransId="{DDCE7B1E-EBBB-4842-BEA3-2A1CC91A0E3D}"/>
    <dgm:cxn modelId="{DF79042F-69F7-475B-BEB8-34BD4795900E}" type="presOf" srcId="{B87D8EFF-EAB9-4744-A3FA-732B699F74F7}" destId="{F9A46BCB-377C-4D35-AFD3-2D86317DF64D}" srcOrd="0" destOrd="0" presId="urn:microsoft.com/office/officeart/2005/8/layout/chevron2"/>
    <dgm:cxn modelId="{3522D667-2976-4DDF-98B1-C41C6A2AF228}" type="presOf" srcId="{35B11B70-7BB4-4405-AC44-23A952B0E533}" destId="{E0AF3AA8-5970-47C0-98D3-C7D1B22E42C1}" srcOrd="0" destOrd="0" presId="urn:microsoft.com/office/officeart/2005/8/layout/chevron2"/>
    <dgm:cxn modelId="{045BA3CA-4FE8-4B2A-AEF2-578C453DA73B}" srcId="{9FE090EF-BEF0-4863-B328-53940AD4D454}" destId="{B0F7D697-47F1-4900-B7CC-0ABCCB66D0B0}" srcOrd="2" destOrd="0" parTransId="{926A80AC-6F84-4E7E-9BE1-C0E1C128A8E7}" sibTransId="{F6FA14F4-2485-4AED-A9A8-A22D87B4B802}"/>
    <dgm:cxn modelId="{73E7D0EA-BC03-4BFB-BD45-7F26F59516A6}" type="presParOf" srcId="{8BEAA8E2-061B-47D8-94CC-189E21FE8CB8}" destId="{A09BB3C9-7244-4E25-B269-98540316BAB5}" srcOrd="0" destOrd="0" presId="urn:microsoft.com/office/officeart/2005/8/layout/chevron2"/>
    <dgm:cxn modelId="{157EB503-3025-4A22-B1F4-CE564BB8BAA9}" type="presParOf" srcId="{A09BB3C9-7244-4E25-B269-98540316BAB5}" destId="{E0AF3AA8-5970-47C0-98D3-C7D1B22E42C1}" srcOrd="0" destOrd="0" presId="urn:microsoft.com/office/officeart/2005/8/layout/chevron2"/>
    <dgm:cxn modelId="{4BBF413C-2389-4710-BDF8-20A08995C398}" type="presParOf" srcId="{A09BB3C9-7244-4E25-B269-98540316BAB5}" destId="{438472DE-0A0B-4E2F-BBC1-6E5A6BBC3BE1}" srcOrd="1" destOrd="0" presId="urn:microsoft.com/office/officeart/2005/8/layout/chevron2"/>
    <dgm:cxn modelId="{D073A01C-B8D4-47E6-B320-AA35F3FA5407}" type="presParOf" srcId="{8BEAA8E2-061B-47D8-94CC-189E21FE8CB8}" destId="{E4EC1881-C264-4A01-AEDD-6C66CE763131}" srcOrd="1" destOrd="0" presId="urn:microsoft.com/office/officeart/2005/8/layout/chevron2"/>
    <dgm:cxn modelId="{51D03497-AD00-43DF-852D-C69AAE5159E3}" type="presParOf" srcId="{8BEAA8E2-061B-47D8-94CC-189E21FE8CB8}" destId="{23724294-22F0-459F-B155-96B2EE7A9A08}" srcOrd="2" destOrd="0" presId="urn:microsoft.com/office/officeart/2005/8/layout/chevron2"/>
    <dgm:cxn modelId="{6EED2E33-555A-471A-A12A-3AD9732942F2}" type="presParOf" srcId="{23724294-22F0-459F-B155-96B2EE7A9A08}" destId="{F9A46BCB-377C-4D35-AFD3-2D86317DF64D}" srcOrd="0" destOrd="0" presId="urn:microsoft.com/office/officeart/2005/8/layout/chevron2"/>
    <dgm:cxn modelId="{139EA09B-9AE8-4742-9EEC-E9FE4ABC7127}" type="presParOf" srcId="{23724294-22F0-459F-B155-96B2EE7A9A08}" destId="{208E60DE-6CDB-4884-BD6F-00E630F5D5F1}" srcOrd="1" destOrd="0" presId="urn:microsoft.com/office/officeart/2005/8/layout/chevron2"/>
    <dgm:cxn modelId="{5901EE2E-2F10-4882-A02A-C2FA076B36EF}" type="presParOf" srcId="{8BEAA8E2-061B-47D8-94CC-189E21FE8CB8}" destId="{325517B3-A080-4C27-8D23-BFD335980B3C}" srcOrd="3" destOrd="0" presId="urn:microsoft.com/office/officeart/2005/8/layout/chevron2"/>
    <dgm:cxn modelId="{DDA88403-6D4B-4A01-80CE-457DEBCDC3F4}" type="presParOf" srcId="{8BEAA8E2-061B-47D8-94CC-189E21FE8CB8}" destId="{74A036C5-AFE6-4521-B640-0B09D8995255}" srcOrd="4" destOrd="0" presId="urn:microsoft.com/office/officeart/2005/8/layout/chevron2"/>
    <dgm:cxn modelId="{77B87B50-E46E-4DEE-BC94-E2E75306390F}" type="presParOf" srcId="{74A036C5-AFE6-4521-B640-0B09D8995255}" destId="{A99E5870-DC14-4082-9A10-AFC98B2A0833}" srcOrd="0" destOrd="0" presId="urn:microsoft.com/office/officeart/2005/8/layout/chevron2"/>
    <dgm:cxn modelId="{1702749F-8E3E-4105-A7CA-A8961D291C50}" type="presParOf" srcId="{74A036C5-AFE6-4521-B640-0B09D8995255}" destId="{ECB7052D-3F26-4215-9FAD-36B2E4679E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63B896-A3E1-450C-82D9-3E2171C34A6C}" type="doc">
      <dgm:prSet loTypeId="urn:microsoft.com/office/officeart/2005/8/layout/vList3#1" loCatId="list" qsTypeId="urn:microsoft.com/office/officeart/2005/8/quickstyle/3d2" qsCatId="3D" csTypeId="urn:microsoft.com/office/officeart/2005/8/colors/colorful1#2" csCatId="colorful" phldr="1"/>
      <dgm:spPr/>
    </dgm:pt>
    <dgm:pt modelId="{68A979D8-17A3-461D-9E5C-DDBD2D08D919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النضج</a:t>
          </a:r>
          <a:endParaRPr lang="ar-SA" b="1" dirty="0">
            <a:solidFill>
              <a:schemeClr val="tx1"/>
            </a:solidFill>
          </a:endParaRPr>
        </a:p>
      </dgm:t>
    </dgm:pt>
    <dgm:pt modelId="{55A2C03C-D6D1-4AB8-8E33-B2B61DDBC4A4}" type="parTrans" cxnId="{C5CF981A-0D00-414E-8044-242AFD129428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EBB74E5F-7DB7-45EC-BDC3-D8EF1815E7EB}" type="sibTrans" cxnId="{C5CF981A-0D00-414E-8044-242AFD129428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4D495737-0E07-4D0E-9ED1-4240628C04D3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الممارسة</a:t>
          </a:r>
          <a:endParaRPr lang="ar-SA" b="1" dirty="0">
            <a:solidFill>
              <a:schemeClr val="tx1"/>
            </a:solidFill>
          </a:endParaRPr>
        </a:p>
      </dgm:t>
    </dgm:pt>
    <dgm:pt modelId="{A38115D1-F525-4B92-A4C4-A527C4DDF9A2}" type="parTrans" cxnId="{347704BC-7680-4929-9868-2D0205BB144B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8E4553F3-D9C1-4EC5-8543-1CDFA2820763}" type="sibTrans" cxnId="{347704BC-7680-4929-9868-2D0205BB144B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459D4B1C-229C-41E8-9BF0-62287BC5256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الدافعية</a:t>
          </a:r>
          <a:endParaRPr lang="ar-SA" b="1" dirty="0">
            <a:solidFill>
              <a:schemeClr val="tx1"/>
            </a:solidFill>
          </a:endParaRPr>
        </a:p>
      </dgm:t>
    </dgm:pt>
    <dgm:pt modelId="{9E39B629-7E44-4F35-B5EE-2859C6C3E178}" type="parTrans" cxnId="{87A3A80C-8D94-41F7-A5D7-82FD8DC4D2CD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15F1742F-7BC9-4241-A3ED-7BD84130E738}" type="sibTrans" cxnId="{87A3A80C-8D94-41F7-A5D7-82FD8DC4D2CD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205FC9CA-B0DC-4CC5-A5C6-3EF61030B7B1}" type="pres">
      <dgm:prSet presAssocID="{E863B896-A3E1-450C-82D9-3E2171C34A6C}" presName="linearFlow" presStyleCnt="0">
        <dgm:presLayoutVars>
          <dgm:dir/>
          <dgm:resizeHandles val="exact"/>
        </dgm:presLayoutVars>
      </dgm:prSet>
      <dgm:spPr/>
    </dgm:pt>
    <dgm:pt modelId="{F22D5FFE-3CD8-4609-9AE1-6C668F9FCC4D}" type="pres">
      <dgm:prSet presAssocID="{68A979D8-17A3-461D-9E5C-DDBD2D08D919}" presName="composite" presStyleCnt="0"/>
      <dgm:spPr/>
    </dgm:pt>
    <dgm:pt modelId="{01C184FB-DE89-4A17-8A1D-5D4E77521F4C}" type="pres">
      <dgm:prSet presAssocID="{68A979D8-17A3-461D-9E5C-DDBD2D08D919}" presName="imgShp" presStyleLbl="fgImgPlace1" presStyleIdx="0" presStyleCnt="3"/>
      <dgm:spPr/>
    </dgm:pt>
    <dgm:pt modelId="{81240FD4-7A60-4AD4-9230-17740F3F5E9A}" type="pres">
      <dgm:prSet presAssocID="{68A979D8-17A3-461D-9E5C-DDBD2D08D91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BB68FB-A04E-4C9B-94BC-92580350B783}" type="pres">
      <dgm:prSet presAssocID="{EBB74E5F-7DB7-45EC-BDC3-D8EF1815E7EB}" presName="spacing" presStyleCnt="0"/>
      <dgm:spPr/>
    </dgm:pt>
    <dgm:pt modelId="{40A6AC0A-286F-43E4-818D-CFD9FEC58E4C}" type="pres">
      <dgm:prSet presAssocID="{4D495737-0E07-4D0E-9ED1-4240628C04D3}" presName="composite" presStyleCnt="0"/>
      <dgm:spPr/>
    </dgm:pt>
    <dgm:pt modelId="{6E12CEEB-C6CE-4445-A580-4782C426DB9C}" type="pres">
      <dgm:prSet presAssocID="{4D495737-0E07-4D0E-9ED1-4240628C04D3}" presName="imgShp" presStyleLbl="fgImgPlace1" presStyleIdx="1" presStyleCnt="3"/>
      <dgm:spPr/>
    </dgm:pt>
    <dgm:pt modelId="{D2E961AC-BE2B-4029-8DF0-04CE82220E05}" type="pres">
      <dgm:prSet presAssocID="{4D495737-0E07-4D0E-9ED1-4240628C04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95FCE7F-4B91-41FD-AFA5-528B5BF32D87}" type="pres">
      <dgm:prSet presAssocID="{8E4553F3-D9C1-4EC5-8543-1CDFA2820763}" presName="spacing" presStyleCnt="0"/>
      <dgm:spPr/>
    </dgm:pt>
    <dgm:pt modelId="{F6DBCE4F-BA40-4465-B71B-8357F87E6B7B}" type="pres">
      <dgm:prSet presAssocID="{459D4B1C-229C-41E8-9BF0-62287BC5256E}" presName="composite" presStyleCnt="0"/>
      <dgm:spPr/>
    </dgm:pt>
    <dgm:pt modelId="{DDF6B05F-7AF2-4424-B345-D17770449BD0}" type="pres">
      <dgm:prSet presAssocID="{459D4B1C-229C-41E8-9BF0-62287BC5256E}" presName="imgShp" presStyleLbl="fgImgPlace1" presStyleIdx="2" presStyleCnt="3"/>
      <dgm:spPr/>
    </dgm:pt>
    <dgm:pt modelId="{DA111582-C3DF-47E5-BF42-A609042A617B}" type="pres">
      <dgm:prSet presAssocID="{459D4B1C-229C-41E8-9BF0-62287BC525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4CCC8B2-353B-4379-9438-41CF6014E782}" type="presOf" srcId="{68A979D8-17A3-461D-9E5C-DDBD2D08D919}" destId="{81240FD4-7A60-4AD4-9230-17740F3F5E9A}" srcOrd="0" destOrd="0" presId="urn:microsoft.com/office/officeart/2005/8/layout/vList3#1"/>
    <dgm:cxn modelId="{C5CF981A-0D00-414E-8044-242AFD129428}" srcId="{E863B896-A3E1-450C-82D9-3E2171C34A6C}" destId="{68A979D8-17A3-461D-9E5C-DDBD2D08D919}" srcOrd="0" destOrd="0" parTransId="{55A2C03C-D6D1-4AB8-8E33-B2B61DDBC4A4}" sibTransId="{EBB74E5F-7DB7-45EC-BDC3-D8EF1815E7EB}"/>
    <dgm:cxn modelId="{B46D43CA-2B8E-4FB8-B437-D75FA0C15745}" type="presOf" srcId="{459D4B1C-229C-41E8-9BF0-62287BC5256E}" destId="{DA111582-C3DF-47E5-BF42-A609042A617B}" srcOrd="0" destOrd="0" presId="urn:microsoft.com/office/officeart/2005/8/layout/vList3#1"/>
    <dgm:cxn modelId="{87A3A80C-8D94-41F7-A5D7-82FD8DC4D2CD}" srcId="{E863B896-A3E1-450C-82D9-3E2171C34A6C}" destId="{459D4B1C-229C-41E8-9BF0-62287BC5256E}" srcOrd="2" destOrd="0" parTransId="{9E39B629-7E44-4F35-B5EE-2859C6C3E178}" sibTransId="{15F1742F-7BC9-4241-A3ED-7BD84130E738}"/>
    <dgm:cxn modelId="{347704BC-7680-4929-9868-2D0205BB144B}" srcId="{E863B896-A3E1-450C-82D9-3E2171C34A6C}" destId="{4D495737-0E07-4D0E-9ED1-4240628C04D3}" srcOrd="1" destOrd="0" parTransId="{A38115D1-F525-4B92-A4C4-A527C4DDF9A2}" sibTransId="{8E4553F3-D9C1-4EC5-8543-1CDFA2820763}"/>
    <dgm:cxn modelId="{0A7F77E8-E0AC-442C-86AC-2A32FB6D7A54}" type="presOf" srcId="{4D495737-0E07-4D0E-9ED1-4240628C04D3}" destId="{D2E961AC-BE2B-4029-8DF0-04CE82220E05}" srcOrd="0" destOrd="0" presId="urn:microsoft.com/office/officeart/2005/8/layout/vList3#1"/>
    <dgm:cxn modelId="{1B3581DA-760F-4BB6-9106-260B46776AFA}" type="presOf" srcId="{E863B896-A3E1-450C-82D9-3E2171C34A6C}" destId="{205FC9CA-B0DC-4CC5-A5C6-3EF61030B7B1}" srcOrd="0" destOrd="0" presId="urn:microsoft.com/office/officeart/2005/8/layout/vList3#1"/>
    <dgm:cxn modelId="{31DBBB8F-73A8-4264-B8F9-D7C2B4C75DE8}" type="presParOf" srcId="{205FC9CA-B0DC-4CC5-A5C6-3EF61030B7B1}" destId="{F22D5FFE-3CD8-4609-9AE1-6C668F9FCC4D}" srcOrd="0" destOrd="0" presId="urn:microsoft.com/office/officeart/2005/8/layout/vList3#1"/>
    <dgm:cxn modelId="{0ADB117D-FCC3-4023-BE5D-7D4975F527D8}" type="presParOf" srcId="{F22D5FFE-3CD8-4609-9AE1-6C668F9FCC4D}" destId="{01C184FB-DE89-4A17-8A1D-5D4E77521F4C}" srcOrd="0" destOrd="0" presId="urn:microsoft.com/office/officeart/2005/8/layout/vList3#1"/>
    <dgm:cxn modelId="{B0E9889B-8B4E-4318-8E52-FE41369E7500}" type="presParOf" srcId="{F22D5FFE-3CD8-4609-9AE1-6C668F9FCC4D}" destId="{81240FD4-7A60-4AD4-9230-17740F3F5E9A}" srcOrd="1" destOrd="0" presId="urn:microsoft.com/office/officeart/2005/8/layout/vList3#1"/>
    <dgm:cxn modelId="{9DFB2118-E0D1-4D88-A221-057DBBDAD8F6}" type="presParOf" srcId="{205FC9CA-B0DC-4CC5-A5C6-3EF61030B7B1}" destId="{2BBB68FB-A04E-4C9B-94BC-92580350B783}" srcOrd="1" destOrd="0" presId="urn:microsoft.com/office/officeart/2005/8/layout/vList3#1"/>
    <dgm:cxn modelId="{5BE32B88-FABA-488E-BB17-73B37BC951B6}" type="presParOf" srcId="{205FC9CA-B0DC-4CC5-A5C6-3EF61030B7B1}" destId="{40A6AC0A-286F-43E4-818D-CFD9FEC58E4C}" srcOrd="2" destOrd="0" presId="urn:microsoft.com/office/officeart/2005/8/layout/vList3#1"/>
    <dgm:cxn modelId="{57E6943B-0D3A-41A7-81DA-4F2DCF47E91D}" type="presParOf" srcId="{40A6AC0A-286F-43E4-818D-CFD9FEC58E4C}" destId="{6E12CEEB-C6CE-4445-A580-4782C426DB9C}" srcOrd="0" destOrd="0" presId="urn:microsoft.com/office/officeart/2005/8/layout/vList3#1"/>
    <dgm:cxn modelId="{3CDF48D3-A3C1-47C3-8732-A25D64015E26}" type="presParOf" srcId="{40A6AC0A-286F-43E4-818D-CFD9FEC58E4C}" destId="{D2E961AC-BE2B-4029-8DF0-04CE82220E05}" srcOrd="1" destOrd="0" presId="urn:microsoft.com/office/officeart/2005/8/layout/vList3#1"/>
    <dgm:cxn modelId="{BBC1E53C-9095-482B-A4AE-8307D6003504}" type="presParOf" srcId="{205FC9CA-B0DC-4CC5-A5C6-3EF61030B7B1}" destId="{295FCE7F-4B91-41FD-AFA5-528B5BF32D87}" srcOrd="3" destOrd="0" presId="urn:microsoft.com/office/officeart/2005/8/layout/vList3#1"/>
    <dgm:cxn modelId="{0519D83F-C9E9-4152-8B17-2772EF546400}" type="presParOf" srcId="{205FC9CA-B0DC-4CC5-A5C6-3EF61030B7B1}" destId="{F6DBCE4F-BA40-4465-B71B-8357F87E6B7B}" srcOrd="4" destOrd="0" presId="urn:microsoft.com/office/officeart/2005/8/layout/vList3#1"/>
    <dgm:cxn modelId="{10CD3884-2411-43C3-B076-6F3D617C0CE2}" type="presParOf" srcId="{F6DBCE4F-BA40-4465-B71B-8357F87E6B7B}" destId="{DDF6B05F-7AF2-4424-B345-D17770449BD0}" srcOrd="0" destOrd="0" presId="urn:microsoft.com/office/officeart/2005/8/layout/vList3#1"/>
    <dgm:cxn modelId="{B6A1C8FA-42C7-4B45-B063-3B4956338455}" type="presParOf" srcId="{F6DBCE4F-BA40-4465-B71B-8357F87E6B7B}" destId="{DA111582-C3DF-47E5-BF42-A609042A617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5F172-2B6D-4CD3-B0D5-4F9162F2D995}" type="doc">
      <dgm:prSet loTypeId="urn:microsoft.com/office/officeart/2005/8/layout/vProcess5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pPr rtl="1"/>
          <a:endParaRPr lang="ar-SA"/>
        </a:p>
      </dgm:t>
    </dgm:pt>
    <dgm:pt modelId="{505E7AF8-0649-491E-8959-FB43DAB8AC63}">
      <dgm:prSet phldrT="[نص]" custT="1"/>
      <dgm:spPr/>
      <dgm:t>
        <a:bodyPr/>
        <a:lstStyle/>
        <a:p>
          <a:pPr rtl="1"/>
          <a:r>
            <a:rPr lang="ar-SA" sz="8000" b="1" dirty="0" smtClean="0">
              <a:solidFill>
                <a:schemeClr val="tx1"/>
              </a:solidFill>
            </a:rPr>
            <a:t>النضج</a:t>
          </a:r>
          <a:endParaRPr lang="ar-SA" sz="8000" b="1" dirty="0">
            <a:solidFill>
              <a:schemeClr val="tx1"/>
            </a:solidFill>
          </a:endParaRPr>
        </a:p>
      </dgm:t>
    </dgm:pt>
    <dgm:pt modelId="{F8DF581E-2E7A-45BF-A154-A020EBD94E6D}" type="parTrans" cxnId="{919C32C9-38E0-4DD0-BBAD-AB42D485929D}">
      <dgm:prSet/>
      <dgm:spPr/>
      <dgm:t>
        <a:bodyPr/>
        <a:lstStyle/>
        <a:p>
          <a:pPr rtl="1"/>
          <a:endParaRPr lang="ar-SA" sz="8000" b="1">
            <a:solidFill>
              <a:schemeClr val="tx1"/>
            </a:solidFill>
          </a:endParaRPr>
        </a:p>
      </dgm:t>
    </dgm:pt>
    <dgm:pt modelId="{E1899BBC-D4C7-4CC8-BDE1-6F186C1491AC}" type="sibTrans" cxnId="{919C32C9-38E0-4DD0-BBAD-AB42D485929D}">
      <dgm:prSet custT="1"/>
      <dgm:spPr/>
      <dgm:t>
        <a:bodyPr/>
        <a:lstStyle/>
        <a:p>
          <a:pPr rtl="1"/>
          <a:endParaRPr lang="ar-SA" sz="8000" b="1">
            <a:solidFill>
              <a:schemeClr val="tx1"/>
            </a:solidFill>
          </a:endParaRPr>
        </a:p>
      </dgm:t>
    </dgm:pt>
    <dgm:pt modelId="{A5134963-FEED-4F49-AE95-547BB40DBD8C}">
      <dgm:prSet phldrT="[نص]" custT="1"/>
      <dgm:spPr/>
      <dgm:t>
        <a:bodyPr/>
        <a:lstStyle/>
        <a:p>
          <a:pPr rtl="1"/>
          <a:r>
            <a:rPr lang="ar-SA" sz="8000" b="1" dirty="0" smtClean="0">
              <a:solidFill>
                <a:schemeClr val="tx1"/>
              </a:solidFill>
            </a:rPr>
            <a:t>القدرة</a:t>
          </a:r>
          <a:endParaRPr lang="ar-SA" sz="8000" b="1" dirty="0">
            <a:solidFill>
              <a:schemeClr val="tx1"/>
            </a:solidFill>
          </a:endParaRPr>
        </a:p>
      </dgm:t>
    </dgm:pt>
    <dgm:pt modelId="{955C0E0C-E0E1-45E2-8DAA-59F8396981DC}" type="parTrans" cxnId="{2F0A0A6E-AD18-4385-81AB-F4F4AEBA009D}">
      <dgm:prSet/>
      <dgm:spPr/>
      <dgm:t>
        <a:bodyPr/>
        <a:lstStyle/>
        <a:p>
          <a:pPr rtl="1"/>
          <a:endParaRPr lang="ar-SA" sz="8000" b="1">
            <a:solidFill>
              <a:schemeClr val="tx1"/>
            </a:solidFill>
          </a:endParaRPr>
        </a:p>
      </dgm:t>
    </dgm:pt>
    <dgm:pt modelId="{839F6C00-B11B-48C3-AAE6-2BB4CAE6C5BE}" type="sibTrans" cxnId="{2F0A0A6E-AD18-4385-81AB-F4F4AEBA009D}">
      <dgm:prSet custT="1"/>
      <dgm:spPr/>
      <dgm:t>
        <a:bodyPr/>
        <a:lstStyle/>
        <a:p>
          <a:pPr rtl="1"/>
          <a:endParaRPr lang="ar-SA" sz="8000" b="1">
            <a:solidFill>
              <a:schemeClr val="tx1"/>
            </a:solidFill>
          </a:endParaRPr>
        </a:p>
      </dgm:t>
    </dgm:pt>
    <dgm:pt modelId="{5539AB4C-2ACD-4BAD-8BD1-637B34C09C51}">
      <dgm:prSet phldrT="[نص]" custT="1"/>
      <dgm:spPr/>
      <dgm:t>
        <a:bodyPr/>
        <a:lstStyle/>
        <a:p>
          <a:pPr rtl="1"/>
          <a:r>
            <a:rPr lang="ar-SA" sz="8000" b="1" dirty="0" smtClean="0">
              <a:solidFill>
                <a:schemeClr val="tx1"/>
              </a:solidFill>
            </a:rPr>
            <a:t>التعلم</a:t>
          </a:r>
          <a:endParaRPr lang="ar-SA" sz="8000" b="1" dirty="0">
            <a:solidFill>
              <a:schemeClr val="tx1"/>
            </a:solidFill>
          </a:endParaRPr>
        </a:p>
      </dgm:t>
    </dgm:pt>
    <dgm:pt modelId="{EE5B3605-A520-4237-A992-C07AF5D4D1B5}" type="parTrans" cxnId="{693DD116-C63C-48FC-A6A9-F796347102F4}">
      <dgm:prSet/>
      <dgm:spPr/>
      <dgm:t>
        <a:bodyPr/>
        <a:lstStyle/>
        <a:p>
          <a:pPr rtl="1"/>
          <a:endParaRPr lang="ar-SA" sz="8000" b="1">
            <a:solidFill>
              <a:schemeClr val="tx1"/>
            </a:solidFill>
          </a:endParaRPr>
        </a:p>
      </dgm:t>
    </dgm:pt>
    <dgm:pt modelId="{3C9373B5-7854-45C4-90D4-7C837DA33824}" type="sibTrans" cxnId="{693DD116-C63C-48FC-A6A9-F796347102F4}">
      <dgm:prSet/>
      <dgm:spPr/>
      <dgm:t>
        <a:bodyPr/>
        <a:lstStyle/>
        <a:p>
          <a:pPr rtl="1"/>
          <a:endParaRPr lang="ar-SA" sz="8000" b="1">
            <a:solidFill>
              <a:schemeClr val="tx1"/>
            </a:solidFill>
          </a:endParaRPr>
        </a:p>
      </dgm:t>
    </dgm:pt>
    <dgm:pt modelId="{B659982D-28A3-41B8-AAD5-28437B3EFB2A}" type="pres">
      <dgm:prSet presAssocID="{B0C5F172-2B6D-4CD3-B0D5-4F9162F2D9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2DFABEB-7BEF-469D-AE8D-2496FE2F40E3}" type="pres">
      <dgm:prSet presAssocID="{B0C5F172-2B6D-4CD3-B0D5-4F9162F2D995}" presName="dummyMaxCanvas" presStyleCnt="0">
        <dgm:presLayoutVars/>
      </dgm:prSet>
      <dgm:spPr/>
      <dgm:t>
        <a:bodyPr/>
        <a:lstStyle/>
        <a:p>
          <a:pPr rtl="1"/>
          <a:endParaRPr lang="ar-SA"/>
        </a:p>
      </dgm:t>
    </dgm:pt>
    <dgm:pt modelId="{E3E4F270-1133-4C54-8FC6-06ED0ED083F1}" type="pres">
      <dgm:prSet presAssocID="{B0C5F172-2B6D-4CD3-B0D5-4F9162F2D995}" presName="ThreeNodes_1" presStyleLbl="node1" presStyleIdx="0" presStyleCnt="3" custLinFactNeighborX="612" custLinFactNeighborY="494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9BED0BE-5A5D-478E-B17B-F9437B60917B}" type="pres">
      <dgm:prSet presAssocID="{B0C5F172-2B6D-4CD3-B0D5-4F9162F2D99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599E4B-F144-4071-BBA6-31679F7FFF15}" type="pres">
      <dgm:prSet presAssocID="{B0C5F172-2B6D-4CD3-B0D5-4F9162F2D99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30F4C6-F393-427A-A0A5-892FFC2B49EE}" type="pres">
      <dgm:prSet presAssocID="{B0C5F172-2B6D-4CD3-B0D5-4F9162F2D99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FB1803-D81D-4B40-AFCA-FB3F67DF3CDE}" type="pres">
      <dgm:prSet presAssocID="{B0C5F172-2B6D-4CD3-B0D5-4F9162F2D99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FF88A0-D65C-4900-B7B8-A83D77C436C9}" type="pres">
      <dgm:prSet presAssocID="{B0C5F172-2B6D-4CD3-B0D5-4F9162F2D99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4BF05F-6C69-43C3-8D51-1B2110C54FA5}" type="pres">
      <dgm:prSet presAssocID="{B0C5F172-2B6D-4CD3-B0D5-4F9162F2D99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18EADE-2EAA-4633-8E9E-E88232BB9978}" type="pres">
      <dgm:prSet presAssocID="{B0C5F172-2B6D-4CD3-B0D5-4F9162F2D99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FE8473E-1DEF-49AC-AA07-DFAD22DF05A0}" type="presOf" srcId="{A5134963-FEED-4F49-AE95-547BB40DBD8C}" destId="{734BF05F-6C69-43C3-8D51-1B2110C54FA5}" srcOrd="1" destOrd="0" presId="urn:microsoft.com/office/officeart/2005/8/layout/vProcess5"/>
    <dgm:cxn modelId="{9C498A9F-0421-4545-B0FF-6AE338F586B0}" type="presOf" srcId="{505E7AF8-0649-491E-8959-FB43DAB8AC63}" destId="{E3E4F270-1133-4C54-8FC6-06ED0ED083F1}" srcOrd="0" destOrd="0" presId="urn:microsoft.com/office/officeart/2005/8/layout/vProcess5"/>
    <dgm:cxn modelId="{33384774-A155-4A0D-A082-2CF844106B44}" type="presOf" srcId="{5539AB4C-2ACD-4BAD-8BD1-637B34C09C51}" destId="{A318EADE-2EAA-4633-8E9E-E88232BB9978}" srcOrd="1" destOrd="0" presId="urn:microsoft.com/office/officeart/2005/8/layout/vProcess5"/>
    <dgm:cxn modelId="{E9EC12E6-1166-4C9B-AF9F-C181F081AB3B}" type="presOf" srcId="{5539AB4C-2ACD-4BAD-8BD1-637B34C09C51}" destId="{E1599E4B-F144-4071-BBA6-31679F7FFF15}" srcOrd="0" destOrd="0" presId="urn:microsoft.com/office/officeart/2005/8/layout/vProcess5"/>
    <dgm:cxn modelId="{99246250-C0D2-433B-99DE-C5DC3B187458}" type="presOf" srcId="{505E7AF8-0649-491E-8959-FB43DAB8AC63}" destId="{0EFF88A0-D65C-4900-B7B8-A83D77C436C9}" srcOrd="1" destOrd="0" presId="urn:microsoft.com/office/officeart/2005/8/layout/vProcess5"/>
    <dgm:cxn modelId="{2F0A0A6E-AD18-4385-81AB-F4F4AEBA009D}" srcId="{B0C5F172-2B6D-4CD3-B0D5-4F9162F2D995}" destId="{A5134963-FEED-4F49-AE95-547BB40DBD8C}" srcOrd="1" destOrd="0" parTransId="{955C0E0C-E0E1-45E2-8DAA-59F8396981DC}" sibTransId="{839F6C00-B11B-48C3-AAE6-2BB4CAE6C5BE}"/>
    <dgm:cxn modelId="{C65F93DE-D736-499D-9B32-E2562CE21E8C}" type="presOf" srcId="{839F6C00-B11B-48C3-AAE6-2BB4CAE6C5BE}" destId="{67FB1803-D81D-4B40-AFCA-FB3F67DF3CDE}" srcOrd="0" destOrd="0" presId="urn:microsoft.com/office/officeart/2005/8/layout/vProcess5"/>
    <dgm:cxn modelId="{D5756D61-B046-465A-8689-EC0B104B5A91}" type="presOf" srcId="{E1899BBC-D4C7-4CC8-BDE1-6F186C1491AC}" destId="{D930F4C6-F393-427A-A0A5-892FFC2B49EE}" srcOrd="0" destOrd="0" presId="urn:microsoft.com/office/officeart/2005/8/layout/vProcess5"/>
    <dgm:cxn modelId="{1FA171FE-277D-447D-A4FF-096D39858D9C}" type="presOf" srcId="{B0C5F172-2B6D-4CD3-B0D5-4F9162F2D995}" destId="{B659982D-28A3-41B8-AAD5-28437B3EFB2A}" srcOrd="0" destOrd="0" presId="urn:microsoft.com/office/officeart/2005/8/layout/vProcess5"/>
    <dgm:cxn modelId="{919C32C9-38E0-4DD0-BBAD-AB42D485929D}" srcId="{B0C5F172-2B6D-4CD3-B0D5-4F9162F2D995}" destId="{505E7AF8-0649-491E-8959-FB43DAB8AC63}" srcOrd="0" destOrd="0" parTransId="{F8DF581E-2E7A-45BF-A154-A020EBD94E6D}" sibTransId="{E1899BBC-D4C7-4CC8-BDE1-6F186C1491AC}"/>
    <dgm:cxn modelId="{693DD116-C63C-48FC-A6A9-F796347102F4}" srcId="{B0C5F172-2B6D-4CD3-B0D5-4F9162F2D995}" destId="{5539AB4C-2ACD-4BAD-8BD1-637B34C09C51}" srcOrd="2" destOrd="0" parTransId="{EE5B3605-A520-4237-A992-C07AF5D4D1B5}" sibTransId="{3C9373B5-7854-45C4-90D4-7C837DA33824}"/>
    <dgm:cxn modelId="{174025AD-13FC-469D-850B-48FE9EDC08DC}" type="presOf" srcId="{A5134963-FEED-4F49-AE95-547BB40DBD8C}" destId="{29BED0BE-5A5D-478E-B17B-F9437B60917B}" srcOrd="0" destOrd="0" presId="urn:microsoft.com/office/officeart/2005/8/layout/vProcess5"/>
    <dgm:cxn modelId="{C5CCD99A-BEFA-4454-BDEF-9339A07D3014}" type="presParOf" srcId="{B659982D-28A3-41B8-AAD5-28437B3EFB2A}" destId="{12DFABEB-7BEF-469D-AE8D-2496FE2F40E3}" srcOrd="0" destOrd="0" presId="urn:microsoft.com/office/officeart/2005/8/layout/vProcess5"/>
    <dgm:cxn modelId="{D798216E-3F1A-43BD-86A0-E22355CF79FB}" type="presParOf" srcId="{B659982D-28A3-41B8-AAD5-28437B3EFB2A}" destId="{E3E4F270-1133-4C54-8FC6-06ED0ED083F1}" srcOrd="1" destOrd="0" presId="urn:microsoft.com/office/officeart/2005/8/layout/vProcess5"/>
    <dgm:cxn modelId="{9E191F13-CCB9-4DE0-99EB-B82FF470692E}" type="presParOf" srcId="{B659982D-28A3-41B8-AAD5-28437B3EFB2A}" destId="{29BED0BE-5A5D-478E-B17B-F9437B60917B}" srcOrd="2" destOrd="0" presId="urn:microsoft.com/office/officeart/2005/8/layout/vProcess5"/>
    <dgm:cxn modelId="{A306FFEF-521C-4209-96B6-268931E10FB6}" type="presParOf" srcId="{B659982D-28A3-41B8-AAD5-28437B3EFB2A}" destId="{E1599E4B-F144-4071-BBA6-31679F7FFF15}" srcOrd="3" destOrd="0" presId="urn:microsoft.com/office/officeart/2005/8/layout/vProcess5"/>
    <dgm:cxn modelId="{D9301800-6E5D-4D50-9CD0-5F5E4F8A174A}" type="presParOf" srcId="{B659982D-28A3-41B8-AAD5-28437B3EFB2A}" destId="{D930F4C6-F393-427A-A0A5-892FFC2B49EE}" srcOrd="4" destOrd="0" presId="urn:microsoft.com/office/officeart/2005/8/layout/vProcess5"/>
    <dgm:cxn modelId="{518F4C36-4BE4-47DA-A0AE-A32C2706C484}" type="presParOf" srcId="{B659982D-28A3-41B8-AAD5-28437B3EFB2A}" destId="{67FB1803-D81D-4B40-AFCA-FB3F67DF3CDE}" srcOrd="5" destOrd="0" presId="urn:microsoft.com/office/officeart/2005/8/layout/vProcess5"/>
    <dgm:cxn modelId="{178CE8CF-2A64-4231-8786-A9C48C42D340}" type="presParOf" srcId="{B659982D-28A3-41B8-AAD5-28437B3EFB2A}" destId="{0EFF88A0-D65C-4900-B7B8-A83D77C436C9}" srcOrd="6" destOrd="0" presId="urn:microsoft.com/office/officeart/2005/8/layout/vProcess5"/>
    <dgm:cxn modelId="{94A643D5-5029-446D-B7F9-8F54984FCDFB}" type="presParOf" srcId="{B659982D-28A3-41B8-AAD5-28437B3EFB2A}" destId="{734BF05F-6C69-43C3-8D51-1B2110C54FA5}" srcOrd="7" destOrd="0" presId="urn:microsoft.com/office/officeart/2005/8/layout/vProcess5"/>
    <dgm:cxn modelId="{40B25B2D-54CE-46DF-BE2E-DCB32FDB715C}" type="presParOf" srcId="{B659982D-28A3-41B8-AAD5-28437B3EFB2A}" destId="{A318EADE-2EAA-4633-8E9E-E88232BB99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87E316-C023-4CAB-93E0-86877347E1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72420D9-2EB5-41A2-B7DB-40EB2615A483}">
      <dgm:prSet phldrT="[نص]" custT="1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</a:rPr>
            <a:t>الاستعداد والتهيؤ</a:t>
          </a:r>
          <a:endParaRPr lang="ar-SA" sz="3600" b="1" dirty="0">
            <a:solidFill>
              <a:schemeClr val="tx1"/>
            </a:solidFill>
          </a:endParaRPr>
        </a:p>
      </dgm:t>
    </dgm:pt>
    <dgm:pt modelId="{CE747EE1-B518-457D-B5B7-863AC9C84E42}" type="parTrans" cxnId="{89E9C4B4-AD53-4550-85DA-2316BF34DF5A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288B76C6-ED54-4359-BEEB-655D9F517FDA}" type="sibTrans" cxnId="{89E9C4B4-AD53-4550-85DA-2316BF34DF5A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E16141E9-3D4F-4897-8456-5CC4849049C8}">
      <dgm:prSet phldrT="[نص]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استعداد تطوري للتعلم</a:t>
          </a:r>
          <a:endParaRPr lang="ar-SA" b="1" dirty="0">
            <a:solidFill>
              <a:schemeClr val="tx1"/>
            </a:solidFill>
          </a:endParaRPr>
        </a:p>
      </dgm:t>
    </dgm:pt>
    <dgm:pt modelId="{7332498B-EA23-4E7C-8DC3-8F15720AE28B}" type="parTrans" cxnId="{FB4B597E-E2F0-4875-A2C7-D0930EBE9177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BDB4BD5F-E41B-453F-A134-9BCA88010971}" type="sibTrans" cxnId="{FB4B597E-E2F0-4875-A2C7-D0930EBE9177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F6593918-E299-43E0-B9DB-8737CB9C0D17}">
      <dgm:prSet phldrT="[نص]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استعداد عام للتعلم</a:t>
          </a:r>
          <a:endParaRPr lang="ar-SA" b="1" dirty="0">
            <a:solidFill>
              <a:schemeClr val="tx1"/>
            </a:solidFill>
          </a:endParaRPr>
        </a:p>
      </dgm:t>
    </dgm:pt>
    <dgm:pt modelId="{9489FDAD-3D59-4D27-8355-C3E7D4E5C9A5}" type="parTrans" cxnId="{9DC448DB-5825-48D6-AFF8-F7F64BA58A8E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8E631181-0BB6-48A8-AA06-E32690E823CF}" type="sibTrans" cxnId="{9DC448DB-5825-48D6-AFF8-F7F64BA58A8E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4FB4C30A-E340-4054-A566-449A4D11E5B3}">
      <dgm:prSet phldrT="[نص]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بلوغ الطفل مستوي النضج اللازم للتعلم</a:t>
          </a:r>
        </a:p>
        <a:p>
          <a:pPr rtl="1"/>
          <a:r>
            <a:rPr lang="ar-SA" b="1" dirty="0" smtClean="0">
              <a:solidFill>
                <a:schemeClr val="tx1"/>
              </a:solidFill>
            </a:rPr>
            <a:t>(التعليم الابتدائي)</a:t>
          </a:r>
          <a:endParaRPr lang="ar-SA" b="1" dirty="0">
            <a:solidFill>
              <a:schemeClr val="tx1"/>
            </a:solidFill>
          </a:endParaRPr>
        </a:p>
      </dgm:t>
    </dgm:pt>
    <dgm:pt modelId="{F17D065C-5028-4FDF-A9F7-460EDF460712}" type="parTrans" cxnId="{CF65602E-1F38-4045-9413-6E28BE729FB2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15275165-72F8-4BB5-8993-7AAE9EFBC6B7}" type="sibTrans" cxnId="{CF65602E-1F38-4045-9413-6E28BE729FB2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6F69666B-6571-469A-9E7D-F9D28FBF3870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بلوغ الطفل مستوي النضج لمهارة أو مهمة محددة</a:t>
          </a:r>
        </a:p>
        <a:p>
          <a:pPr rtl="1"/>
          <a:r>
            <a:rPr lang="ar-SA" b="1" dirty="0" smtClean="0">
              <a:solidFill>
                <a:schemeClr val="tx1"/>
              </a:solidFill>
            </a:rPr>
            <a:t>(تعلم لغة أخري)</a:t>
          </a:r>
          <a:endParaRPr lang="ar-SA" b="1" dirty="0">
            <a:solidFill>
              <a:schemeClr val="tx1"/>
            </a:solidFill>
          </a:endParaRPr>
        </a:p>
      </dgm:t>
    </dgm:pt>
    <dgm:pt modelId="{5857C9CE-D85C-4D6B-A717-DC79010BEC8D}" type="parTrans" cxnId="{6AA5FE35-A7D3-4B21-BC9F-9DAD89E780A4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5AF9D04D-45B0-4727-A65A-3311F2ED87ED}" type="sibTrans" cxnId="{6AA5FE35-A7D3-4B21-BC9F-9DAD89E780A4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9A5D8B7A-F3A2-499C-8126-E77EEA90F807}" type="pres">
      <dgm:prSet presAssocID="{C987E316-C023-4CAB-93E0-86877347E1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4E4DBF0-0674-43DA-8E9F-564635246D7C}" type="pres">
      <dgm:prSet presAssocID="{072420D9-2EB5-41A2-B7DB-40EB2615A483}" presName="hierRoot1" presStyleCnt="0"/>
      <dgm:spPr/>
    </dgm:pt>
    <dgm:pt modelId="{EE1270F6-0D99-40C2-A44A-29CAD34788B9}" type="pres">
      <dgm:prSet presAssocID="{072420D9-2EB5-41A2-B7DB-40EB2615A483}" presName="composite" presStyleCnt="0"/>
      <dgm:spPr/>
    </dgm:pt>
    <dgm:pt modelId="{129DC0DA-4967-47A1-A526-F7C97E78EFBA}" type="pres">
      <dgm:prSet presAssocID="{072420D9-2EB5-41A2-B7DB-40EB2615A483}" presName="background" presStyleLbl="node0" presStyleIdx="0" presStyleCnt="1"/>
      <dgm:spPr>
        <a:solidFill>
          <a:srgbClr val="FFFF99"/>
        </a:solidFill>
      </dgm:spPr>
    </dgm:pt>
    <dgm:pt modelId="{97045358-B465-442E-BDCB-4C32A53E77BC}" type="pres">
      <dgm:prSet presAssocID="{072420D9-2EB5-41A2-B7DB-40EB2615A483}" presName="text" presStyleLbl="fgAcc0" presStyleIdx="0" presStyleCnt="1" custScaleX="121918" custScaleY="32172" custLinFactNeighborX="609" custLinFactNeighborY="59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D155E15-EB02-414B-B6C5-175A0C80D99E}" type="pres">
      <dgm:prSet presAssocID="{072420D9-2EB5-41A2-B7DB-40EB2615A483}" presName="hierChild2" presStyleCnt="0"/>
      <dgm:spPr/>
    </dgm:pt>
    <dgm:pt modelId="{3CC68115-D726-444F-926F-233EED83136A}" type="pres">
      <dgm:prSet presAssocID="{7332498B-EA23-4E7C-8DC3-8F15720AE28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269C895-5FF8-4D91-AACD-74383A1DA9EB}" type="pres">
      <dgm:prSet presAssocID="{E16141E9-3D4F-4897-8456-5CC4849049C8}" presName="hierRoot2" presStyleCnt="0"/>
      <dgm:spPr/>
    </dgm:pt>
    <dgm:pt modelId="{273F1205-28E0-4CB7-8C09-C1247856BD31}" type="pres">
      <dgm:prSet presAssocID="{E16141E9-3D4F-4897-8456-5CC4849049C8}" presName="composite2" presStyleCnt="0"/>
      <dgm:spPr/>
    </dgm:pt>
    <dgm:pt modelId="{928DC3FA-2929-4A24-96F6-169E2544EE2E}" type="pres">
      <dgm:prSet presAssocID="{E16141E9-3D4F-4897-8456-5CC4849049C8}" presName="background2" presStyleLbl="node2" presStyleIdx="0" presStyleCnt="2"/>
      <dgm:spPr>
        <a:solidFill>
          <a:srgbClr val="FFFF99"/>
        </a:solidFill>
      </dgm:spPr>
    </dgm:pt>
    <dgm:pt modelId="{41435A9F-0FC8-4F5D-9896-74033B141719}" type="pres">
      <dgm:prSet presAssocID="{E16141E9-3D4F-4897-8456-5CC4849049C8}" presName="text2" presStyleLbl="fgAcc2" presStyleIdx="0" presStyleCnt="2" custScaleY="3312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940AF10-B0D1-46D6-A60B-631A87072239}" type="pres">
      <dgm:prSet presAssocID="{E16141E9-3D4F-4897-8456-5CC4849049C8}" presName="hierChild3" presStyleCnt="0"/>
      <dgm:spPr/>
    </dgm:pt>
    <dgm:pt modelId="{6BCA14FE-5CAC-406A-B414-6924A7881E8A}" type="pres">
      <dgm:prSet presAssocID="{5857C9CE-D85C-4D6B-A717-DC79010BEC8D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4A0F3AB4-5501-495C-AD6C-BE0236B2542A}" type="pres">
      <dgm:prSet presAssocID="{6F69666B-6571-469A-9E7D-F9D28FBF3870}" presName="hierRoot3" presStyleCnt="0"/>
      <dgm:spPr/>
    </dgm:pt>
    <dgm:pt modelId="{168C2A5A-BC99-41C1-8BE7-2417F8379201}" type="pres">
      <dgm:prSet presAssocID="{6F69666B-6571-469A-9E7D-F9D28FBF3870}" presName="composite3" presStyleCnt="0"/>
      <dgm:spPr/>
    </dgm:pt>
    <dgm:pt modelId="{C2A5E47F-B9B8-44DA-9C06-4D3C3F6F881A}" type="pres">
      <dgm:prSet presAssocID="{6F69666B-6571-469A-9E7D-F9D28FBF3870}" presName="background3" presStyleLbl="node3" presStyleIdx="0" presStyleCnt="2"/>
      <dgm:spPr>
        <a:solidFill>
          <a:srgbClr val="FFFF99"/>
        </a:solidFill>
      </dgm:spPr>
    </dgm:pt>
    <dgm:pt modelId="{AF8F407A-8B11-406A-8261-1939ADE1FAF4}" type="pres">
      <dgm:prSet presAssocID="{6F69666B-6571-469A-9E7D-F9D28FBF387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625B1C0-B486-4713-9DEC-B730EE9AE220}" type="pres">
      <dgm:prSet presAssocID="{6F69666B-6571-469A-9E7D-F9D28FBF3870}" presName="hierChild4" presStyleCnt="0"/>
      <dgm:spPr/>
    </dgm:pt>
    <dgm:pt modelId="{2DF4311C-08F4-4335-B824-714D273FFED7}" type="pres">
      <dgm:prSet presAssocID="{9489FDAD-3D59-4D27-8355-C3E7D4E5C9A5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8BB151B5-9E99-4804-BFE1-D7788B75F45A}" type="pres">
      <dgm:prSet presAssocID="{F6593918-E299-43E0-B9DB-8737CB9C0D17}" presName="hierRoot2" presStyleCnt="0"/>
      <dgm:spPr/>
    </dgm:pt>
    <dgm:pt modelId="{26DC9592-8DE0-41DD-B1B3-AEB940A5A9B9}" type="pres">
      <dgm:prSet presAssocID="{F6593918-E299-43E0-B9DB-8737CB9C0D17}" presName="composite2" presStyleCnt="0"/>
      <dgm:spPr/>
    </dgm:pt>
    <dgm:pt modelId="{0492560F-E284-4E05-9876-10BFA87D67AE}" type="pres">
      <dgm:prSet presAssocID="{F6593918-E299-43E0-B9DB-8737CB9C0D17}" presName="background2" presStyleLbl="node2" presStyleIdx="1" presStyleCnt="2"/>
      <dgm:spPr>
        <a:solidFill>
          <a:srgbClr val="FFFF99"/>
        </a:solidFill>
      </dgm:spPr>
    </dgm:pt>
    <dgm:pt modelId="{4BC77DB1-7F6B-419B-AC01-8340EB664840}" type="pres">
      <dgm:prSet presAssocID="{F6593918-E299-43E0-B9DB-8737CB9C0D17}" presName="text2" presStyleLbl="fgAcc2" presStyleIdx="1" presStyleCnt="2" custScaleY="3701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4FF85CD-638A-4E2A-8DAD-188F1951DA16}" type="pres">
      <dgm:prSet presAssocID="{F6593918-E299-43E0-B9DB-8737CB9C0D17}" presName="hierChild3" presStyleCnt="0"/>
      <dgm:spPr/>
    </dgm:pt>
    <dgm:pt modelId="{F56A7DE3-713D-41C4-B579-4B1CB247E076}" type="pres">
      <dgm:prSet presAssocID="{F17D065C-5028-4FDF-A9F7-460EDF460712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94462E4A-2072-4190-AE62-FDEC82C272B1}" type="pres">
      <dgm:prSet presAssocID="{4FB4C30A-E340-4054-A566-449A4D11E5B3}" presName="hierRoot3" presStyleCnt="0"/>
      <dgm:spPr/>
    </dgm:pt>
    <dgm:pt modelId="{D3C18035-3F3B-4BB3-BD8A-8C71062FB442}" type="pres">
      <dgm:prSet presAssocID="{4FB4C30A-E340-4054-A566-449A4D11E5B3}" presName="composite3" presStyleCnt="0"/>
      <dgm:spPr/>
    </dgm:pt>
    <dgm:pt modelId="{76400EA6-6B80-4F40-AB3A-6B604E2310DC}" type="pres">
      <dgm:prSet presAssocID="{4FB4C30A-E340-4054-A566-449A4D11E5B3}" presName="background3" presStyleLbl="node3" presStyleIdx="1" presStyleCnt="2"/>
      <dgm:spPr>
        <a:solidFill>
          <a:srgbClr val="FFFF99"/>
        </a:solidFill>
      </dgm:spPr>
    </dgm:pt>
    <dgm:pt modelId="{452DEB76-2CFE-446C-8D77-54BD707F2213}" type="pres">
      <dgm:prSet presAssocID="{4FB4C30A-E340-4054-A566-449A4D11E5B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68B81A-2545-4AB3-96B6-6A0AC22C97B5}" type="pres">
      <dgm:prSet presAssocID="{4FB4C30A-E340-4054-A566-449A4D11E5B3}" presName="hierChild4" presStyleCnt="0"/>
      <dgm:spPr/>
    </dgm:pt>
  </dgm:ptLst>
  <dgm:cxnLst>
    <dgm:cxn modelId="{89E9C4B4-AD53-4550-85DA-2316BF34DF5A}" srcId="{C987E316-C023-4CAB-93E0-86877347E13A}" destId="{072420D9-2EB5-41A2-B7DB-40EB2615A483}" srcOrd="0" destOrd="0" parTransId="{CE747EE1-B518-457D-B5B7-863AC9C84E42}" sibTransId="{288B76C6-ED54-4359-BEEB-655D9F517FDA}"/>
    <dgm:cxn modelId="{0C06ED20-AE94-46CF-B2E7-0225C8020B1D}" type="presOf" srcId="{F17D065C-5028-4FDF-A9F7-460EDF460712}" destId="{F56A7DE3-713D-41C4-B579-4B1CB247E076}" srcOrd="0" destOrd="0" presId="urn:microsoft.com/office/officeart/2005/8/layout/hierarchy1"/>
    <dgm:cxn modelId="{020579D4-8430-41D6-860B-3E7A3D8BC487}" type="presOf" srcId="{E16141E9-3D4F-4897-8456-5CC4849049C8}" destId="{41435A9F-0FC8-4F5D-9896-74033B141719}" srcOrd="0" destOrd="0" presId="urn:microsoft.com/office/officeart/2005/8/layout/hierarchy1"/>
    <dgm:cxn modelId="{6AA5FE35-A7D3-4B21-BC9F-9DAD89E780A4}" srcId="{E16141E9-3D4F-4897-8456-5CC4849049C8}" destId="{6F69666B-6571-469A-9E7D-F9D28FBF3870}" srcOrd="0" destOrd="0" parTransId="{5857C9CE-D85C-4D6B-A717-DC79010BEC8D}" sibTransId="{5AF9D04D-45B0-4727-A65A-3311F2ED87ED}"/>
    <dgm:cxn modelId="{CF65602E-1F38-4045-9413-6E28BE729FB2}" srcId="{F6593918-E299-43E0-B9DB-8737CB9C0D17}" destId="{4FB4C30A-E340-4054-A566-449A4D11E5B3}" srcOrd="0" destOrd="0" parTransId="{F17D065C-5028-4FDF-A9F7-460EDF460712}" sibTransId="{15275165-72F8-4BB5-8993-7AAE9EFBC6B7}"/>
    <dgm:cxn modelId="{9DC448DB-5825-48D6-AFF8-F7F64BA58A8E}" srcId="{072420D9-2EB5-41A2-B7DB-40EB2615A483}" destId="{F6593918-E299-43E0-B9DB-8737CB9C0D17}" srcOrd="1" destOrd="0" parTransId="{9489FDAD-3D59-4D27-8355-C3E7D4E5C9A5}" sibTransId="{8E631181-0BB6-48A8-AA06-E32690E823CF}"/>
    <dgm:cxn modelId="{C9B55F86-CEDB-41C4-B505-101F478DFB2E}" type="presOf" srcId="{7332498B-EA23-4E7C-8DC3-8F15720AE28B}" destId="{3CC68115-D726-444F-926F-233EED83136A}" srcOrd="0" destOrd="0" presId="urn:microsoft.com/office/officeart/2005/8/layout/hierarchy1"/>
    <dgm:cxn modelId="{EA598EA9-AC2F-43F1-B4AB-D01435A2124E}" type="presOf" srcId="{C987E316-C023-4CAB-93E0-86877347E13A}" destId="{9A5D8B7A-F3A2-499C-8126-E77EEA90F807}" srcOrd="0" destOrd="0" presId="urn:microsoft.com/office/officeart/2005/8/layout/hierarchy1"/>
    <dgm:cxn modelId="{7CFD585B-321F-455A-8700-582F3A25FE78}" type="presOf" srcId="{9489FDAD-3D59-4D27-8355-C3E7D4E5C9A5}" destId="{2DF4311C-08F4-4335-B824-714D273FFED7}" srcOrd="0" destOrd="0" presId="urn:microsoft.com/office/officeart/2005/8/layout/hierarchy1"/>
    <dgm:cxn modelId="{9591307D-F18A-44DE-BDE6-EC3F97E1DE6A}" type="presOf" srcId="{F6593918-E299-43E0-B9DB-8737CB9C0D17}" destId="{4BC77DB1-7F6B-419B-AC01-8340EB664840}" srcOrd="0" destOrd="0" presId="urn:microsoft.com/office/officeart/2005/8/layout/hierarchy1"/>
    <dgm:cxn modelId="{EA011540-4E60-4801-B1EF-FD1AC0AE818C}" type="presOf" srcId="{5857C9CE-D85C-4D6B-A717-DC79010BEC8D}" destId="{6BCA14FE-5CAC-406A-B414-6924A7881E8A}" srcOrd="0" destOrd="0" presId="urn:microsoft.com/office/officeart/2005/8/layout/hierarchy1"/>
    <dgm:cxn modelId="{1C0B924F-714F-4E19-8A30-CA09FF800D83}" type="presOf" srcId="{4FB4C30A-E340-4054-A566-449A4D11E5B3}" destId="{452DEB76-2CFE-446C-8D77-54BD707F2213}" srcOrd="0" destOrd="0" presId="urn:microsoft.com/office/officeart/2005/8/layout/hierarchy1"/>
    <dgm:cxn modelId="{FB4B597E-E2F0-4875-A2C7-D0930EBE9177}" srcId="{072420D9-2EB5-41A2-B7DB-40EB2615A483}" destId="{E16141E9-3D4F-4897-8456-5CC4849049C8}" srcOrd="0" destOrd="0" parTransId="{7332498B-EA23-4E7C-8DC3-8F15720AE28B}" sibTransId="{BDB4BD5F-E41B-453F-A134-9BCA88010971}"/>
    <dgm:cxn modelId="{91C1043D-9295-483A-999D-372AD1D87020}" type="presOf" srcId="{072420D9-2EB5-41A2-B7DB-40EB2615A483}" destId="{97045358-B465-442E-BDCB-4C32A53E77BC}" srcOrd="0" destOrd="0" presId="urn:microsoft.com/office/officeart/2005/8/layout/hierarchy1"/>
    <dgm:cxn modelId="{4E812DFA-DB31-400B-B493-BF076993D6EE}" type="presOf" srcId="{6F69666B-6571-469A-9E7D-F9D28FBF3870}" destId="{AF8F407A-8B11-406A-8261-1939ADE1FAF4}" srcOrd="0" destOrd="0" presId="urn:microsoft.com/office/officeart/2005/8/layout/hierarchy1"/>
    <dgm:cxn modelId="{93665883-5BB5-4054-B359-7F5CF2AB37CE}" type="presParOf" srcId="{9A5D8B7A-F3A2-499C-8126-E77EEA90F807}" destId="{04E4DBF0-0674-43DA-8E9F-564635246D7C}" srcOrd="0" destOrd="0" presId="urn:microsoft.com/office/officeart/2005/8/layout/hierarchy1"/>
    <dgm:cxn modelId="{D5A454BF-9C9D-4762-BF4D-EAF8891EF600}" type="presParOf" srcId="{04E4DBF0-0674-43DA-8E9F-564635246D7C}" destId="{EE1270F6-0D99-40C2-A44A-29CAD34788B9}" srcOrd="0" destOrd="0" presId="urn:microsoft.com/office/officeart/2005/8/layout/hierarchy1"/>
    <dgm:cxn modelId="{9A79EBBF-EBA1-410C-9B4A-B11D1325D439}" type="presParOf" srcId="{EE1270F6-0D99-40C2-A44A-29CAD34788B9}" destId="{129DC0DA-4967-47A1-A526-F7C97E78EFBA}" srcOrd="0" destOrd="0" presId="urn:microsoft.com/office/officeart/2005/8/layout/hierarchy1"/>
    <dgm:cxn modelId="{581B190A-9BD2-4F15-91BE-8F7009A7F380}" type="presParOf" srcId="{EE1270F6-0D99-40C2-A44A-29CAD34788B9}" destId="{97045358-B465-442E-BDCB-4C32A53E77BC}" srcOrd="1" destOrd="0" presId="urn:microsoft.com/office/officeart/2005/8/layout/hierarchy1"/>
    <dgm:cxn modelId="{8AA93407-0D42-426E-A10E-D768C8F93821}" type="presParOf" srcId="{04E4DBF0-0674-43DA-8E9F-564635246D7C}" destId="{CD155E15-EB02-414B-B6C5-175A0C80D99E}" srcOrd="1" destOrd="0" presId="urn:microsoft.com/office/officeart/2005/8/layout/hierarchy1"/>
    <dgm:cxn modelId="{071E86A6-5B47-4167-9167-3162880CBCAD}" type="presParOf" srcId="{CD155E15-EB02-414B-B6C5-175A0C80D99E}" destId="{3CC68115-D726-444F-926F-233EED83136A}" srcOrd="0" destOrd="0" presId="urn:microsoft.com/office/officeart/2005/8/layout/hierarchy1"/>
    <dgm:cxn modelId="{ED92FAE5-48A0-4483-BB86-056876A4B079}" type="presParOf" srcId="{CD155E15-EB02-414B-B6C5-175A0C80D99E}" destId="{3269C895-5FF8-4D91-AACD-74383A1DA9EB}" srcOrd="1" destOrd="0" presId="urn:microsoft.com/office/officeart/2005/8/layout/hierarchy1"/>
    <dgm:cxn modelId="{2353EBE8-8ACF-4D50-AA92-7EE2DD521822}" type="presParOf" srcId="{3269C895-5FF8-4D91-AACD-74383A1DA9EB}" destId="{273F1205-28E0-4CB7-8C09-C1247856BD31}" srcOrd="0" destOrd="0" presId="urn:microsoft.com/office/officeart/2005/8/layout/hierarchy1"/>
    <dgm:cxn modelId="{4B02B73E-C98D-4582-990A-C43672CFD42D}" type="presParOf" srcId="{273F1205-28E0-4CB7-8C09-C1247856BD31}" destId="{928DC3FA-2929-4A24-96F6-169E2544EE2E}" srcOrd="0" destOrd="0" presId="urn:microsoft.com/office/officeart/2005/8/layout/hierarchy1"/>
    <dgm:cxn modelId="{F8756BC0-7B29-4FAB-8B4F-5D5B3E35B8E9}" type="presParOf" srcId="{273F1205-28E0-4CB7-8C09-C1247856BD31}" destId="{41435A9F-0FC8-4F5D-9896-74033B141719}" srcOrd="1" destOrd="0" presId="urn:microsoft.com/office/officeart/2005/8/layout/hierarchy1"/>
    <dgm:cxn modelId="{87FCD3FE-1011-4CDD-B1D2-A7B1C37B1E78}" type="presParOf" srcId="{3269C895-5FF8-4D91-AACD-74383A1DA9EB}" destId="{8940AF10-B0D1-46D6-A60B-631A87072239}" srcOrd="1" destOrd="0" presId="urn:microsoft.com/office/officeart/2005/8/layout/hierarchy1"/>
    <dgm:cxn modelId="{B274A47A-1A87-4B5C-AF6C-9879FA499AB1}" type="presParOf" srcId="{8940AF10-B0D1-46D6-A60B-631A87072239}" destId="{6BCA14FE-5CAC-406A-B414-6924A7881E8A}" srcOrd="0" destOrd="0" presId="urn:microsoft.com/office/officeart/2005/8/layout/hierarchy1"/>
    <dgm:cxn modelId="{73C5B94E-130C-4627-8018-C64E8737CECF}" type="presParOf" srcId="{8940AF10-B0D1-46D6-A60B-631A87072239}" destId="{4A0F3AB4-5501-495C-AD6C-BE0236B2542A}" srcOrd="1" destOrd="0" presId="urn:microsoft.com/office/officeart/2005/8/layout/hierarchy1"/>
    <dgm:cxn modelId="{9C245300-1C07-4C2D-9D4C-EDB1614F1148}" type="presParOf" srcId="{4A0F3AB4-5501-495C-AD6C-BE0236B2542A}" destId="{168C2A5A-BC99-41C1-8BE7-2417F8379201}" srcOrd="0" destOrd="0" presId="urn:microsoft.com/office/officeart/2005/8/layout/hierarchy1"/>
    <dgm:cxn modelId="{66ECBC0E-692E-4286-84DB-A524142B051A}" type="presParOf" srcId="{168C2A5A-BC99-41C1-8BE7-2417F8379201}" destId="{C2A5E47F-B9B8-44DA-9C06-4D3C3F6F881A}" srcOrd="0" destOrd="0" presId="urn:microsoft.com/office/officeart/2005/8/layout/hierarchy1"/>
    <dgm:cxn modelId="{836F2CE2-B2CE-499C-8EE9-8D35890786B1}" type="presParOf" srcId="{168C2A5A-BC99-41C1-8BE7-2417F8379201}" destId="{AF8F407A-8B11-406A-8261-1939ADE1FAF4}" srcOrd="1" destOrd="0" presId="urn:microsoft.com/office/officeart/2005/8/layout/hierarchy1"/>
    <dgm:cxn modelId="{770791CA-C6FF-4CE8-B354-931312A710E9}" type="presParOf" srcId="{4A0F3AB4-5501-495C-AD6C-BE0236B2542A}" destId="{E625B1C0-B486-4713-9DEC-B730EE9AE220}" srcOrd="1" destOrd="0" presId="urn:microsoft.com/office/officeart/2005/8/layout/hierarchy1"/>
    <dgm:cxn modelId="{F96D289A-CBAD-4E9F-B3B7-76A65BC976C9}" type="presParOf" srcId="{CD155E15-EB02-414B-B6C5-175A0C80D99E}" destId="{2DF4311C-08F4-4335-B824-714D273FFED7}" srcOrd="2" destOrd="0" presId="urn:microsoft.com/office/officeart/2005/8/layout/hierarchy1"/>
    <dgm:cxn modelId="{3A7D0799-671C-407D-AFB0-9AB86F458B82}" type="presParOf" srcId="{CD155E15-EB02-414B-B6C5-175A0C80D99E}" destId="{8BB151B5-9E99-4804-BFE1-D7788B75F45A}" srcOrd="3" destOrd="0" presId="urn:microsoft.com/office/officeart/2005/8/layout/hierarchy1"/>
    <dgm:cxn modelId="{98FA2E90-C9F6-46DF-99DA-BC72DC0B052F}" type="presParOf" srcId="{8BB151B5-9E99-4804-BFE1-D7788B75F45A}" destId="{26DC9592-8DE0-41DD-B1B3-AEB940A5A9B9}" srcOrd="0" destOrd="0" presId="urn:microsoft.com/office/officeart/2005/8/layout/hierarchy1"/>
    <dgm:cxn modelId="{AFC88CBC-94A5-41D7-BD9A-F6D7E493BCEA}" type="presParOf" srcId="{26DC9592-8DE0-41DD-B1B3-AEB940A5A9B9}" destId="{0492560F-E284-4E05-9876-10BFA87D67AE}" srcOrd="0" destOrd="0" presId="urn:microsoft.com/office/officeart/2005/8/layout/hierarchy1"/>
    <dgm:cxn modelId="{ED7D64AC-DC83-4842-A340-EABFF5D16E82}" type="presParOf" srcId="{26DC9592-8DE0-41DD-B1B3-AEB940A5A9B9}" destId="{4BC77DB1-7F6B-419B-AC01-8340EB664840}" srcOrd="1" destOrd="0" presId="urn:microsoft.com/office/officeart/2005/8/layout/hierarchy1"/>
    <dgm:cxn modelId="{9ED0DE2A-1CB8-4179-B3EB-81555B7F4F8E}" type="presParOf" srcId="{8BB151B5-9E99-4804-BFE1-D7788B75F45A}" destId="{14FF85CD-638A-4E2A-8DAD-188F1951DA16}" srcOrd="1" destOrd="0" presId="urn:microsoft.com/office/officeart/2005/8/layout/hierarchy1"/>
    <dgm:cxn modelId="{8338779B-07A7-4D0C-B3B9-0C07F2415D45}" type="presParOf" srcId="{14FF85CD-638A-4E2A-8DAD-188F1951DA16}" destId="{F56A7DE3-713D-41C4-B579-4B1CB247E076}" srcOrd="0" destOrd="0" presId="urn:microsoft.com/office/officeart/2005/8/layout/hierarchy1"/>
    <dgm:cxn modelId="{CFFD509B-0890-4EEC-86C6-7F084A060A95}" type="presParOf" srcId="{14FF85CD-638A-4E2A-8DAD-188F1951DA16}" destId="{94462E4A-2072-4190-AE62-FDEC82C272B1}" srcOrd="1" destOrd="0" presId="urn:microsoft.com/office/officeart/2005/8/layout/hierarchy1"/>
    <dgm:cxn modelId="{90716C9A-A92B-417C-A29F-C9B988B33C75}" type="presParOf" srcId="{94462E4A-2072-4190-AE62-FDEC82C272B1}" destId="{D3C18035-3F3B-4BB3-BD8A-8C71062FB442}" srcOrd="0" destOrd="0" presId="urn:microsoft.com/office/officeart/2005/8/layout/hierarchy1"/>
    <dgm:cxn modelId="{237CDF3B-6420-4448-BB57-AA537EAA798C}" type="presParOf" srcId="{D3C18035-3F3B-4BB3-BD8A-8C71062FB442}" destId="{76400EA6-6B80-4F40-AB3A-6B604E2310DC}" srcOrd="0" destOrd="0" presId="urn:microsoft.com/office/officeart/2005/8/layout/hierarchy1"/>
    <dgm:cxn modelId="{CAD3D5C5-C5B5-4716-9A07-F205C204A8A1}" type="presParOf" srcId="{D3C18035-3F3B-4BB3-BD8A-8C71062FB442}" destId="{452DEB76-2CFE-446C-8D77-54BD707F2213}" srcOrd="1" destOrd="0" presId="urn:microsoft.com/office/officeart/2005/8/layout/hierarchy1"/>
    <dgm:cxn modelId="{CA437C4B-28DB-4A0A-AEE1-5887C52A83C2}" type="presParOf" srcId="{94462E4A-2072-4190-AE62-FDEC82C272B1}" destId="{0468B81A-2545-4AB3-96B6-6A0AC22C97B5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87E316-C023-4CAB-93E0-86877347E1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72420D9-2EB5-41A2-B7DB-40EB2615A483}">
      <dgm:prSet phldrT="[نص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sz="3600" b="1" dirty="0" smtClean="0">
              <a:solidFill>
                <a:schemeClr val="accent6">
                  <a:lumMod val="50000"/>
                </a:schemeClr>
              </a:solidFill>
            </a:rPr>
            <a:t>الممارسة</a:t>
          </a:r>
          <a:endParaRPr lang="ar-SA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CE747EE1-B518-457D-B5B7-863AC9C84E42}" type="parTrans" cxnId="{89E9C4B4-AD53-4550-85DA-2316BF34DF5A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288B76C6-ED54-4359-BEEB-655D9F517FDA}" type="sibTrans" cxnId="{89E9C4B4-AD53-4550-85DA-2316BF34DF5A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E16141E9-3D4F-4897-8456-5CC4849049C8}">
      <dgm:prSet phldrT="[نص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ممارسة موزعة</a:t>
          </a:r>
          <a:endParaRPr lang="ar-SA" b="1" dirty="0">
            <a:solidFill>
              <a:schemeClr val="accent6">
                <a:lumMod val="50000"/>
              </a:schemeClr>
            </a:solidFill>
          </a:endParaRPr>
        </a:p>
      </dgm:t>
    </dgm:pt>
    <dgm:pt modelId="{7332498B-EA23-4E7C-8DC3-8F15720AE28B}" type="parTrans" cxnId="{FB4B597E-E2F0-4875-A2C7-D0930EBE9177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BDB4BD5F-E41B-453F-A134-9BCA88010971}" type="sibTrans" cxnId="{FB4B597E-E2F0-4875-A2C7-D0930EBE9177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F6593918-E299-43E0-B9DB-8737CB9C0D17}">
      <dgm:prSet phldrT="[نص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ممارسة مركزة</a:t>
          </a:r>
          <a:endParaRPr lang="ar-SA" b="1" dirty="0">
            <a:solidFill>
              <a:schemeClr val="accent6">
                <a:lumMod val="50000"/>
              </a:schemeClr>
            </a:solidFill>
          </a:endParaRPr>
        </a:p>
      </dgm:t>
    </dgm:pt>
    <dgm:pt modelId="{9489FDAD-3D59-4D27-8355-C3E7D4E5C9A5}" type="parTrans" cxnId="{9DC448DB-5825-48D6-AFF8-F7F64BA58A8E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8E631181-0BB6-48A8-AA06-E32690E823CF}" type="sibTrans" cxnId="{9DC448DB-5825-48D6-AFF8-F7F64BA58A8E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4FB4C30A-E340-4054-A566-449A4D11E5B3}">
      <dgm:prSet phldrT="[نص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تركيز محاولات التعلم خلال فترة زمنية متصلة </a:t>
          </a:r>
        </a:p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(تعلم رياضة محددة)</a:t>
          </a:r>
          <a:endParaRPr lang="ar-SA" b="1" dirty="0">
            <a:solidFill>
              <a:schemeClr val="accent6">
                <a:lumMod val="50000"/>
              </a:schemeClr>
            </a:solidFill>
          </a:endParaRPr>
        </a:p>
      </dgm:t>
    </dgm:pt>
    <dgm:pt modelId="{F17D065C-5028-4FDF-A9F7-460EDF460712}" type="parTrans" cxnId="{CF65602E-1F38-4045-9413-6E28BE729FB2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15275165-72F8-4BB5-8993-7AAE9EFBC6B7}" type="sibTrans" cxnId="{CF65602E-1F38-4045-9413-6E28BE729FB2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6F69666B-6571-469A-9E7D-F9D28FBF3870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توزيع التعلم علي فترات متفاوتة</a:t>
          </a:r>
        </a:p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(تعلم التعبير اللغوي)</a:t>
          </a:r>
          <a:endParaRPr lang="ar-SA" b="1" dirty="0">
            <a:solidFill>
              <a:schemeClr val="accent6">
                <a:lumMod val="50000"/>
              </a:schemeClr>
            </a:solidFill>
          </a:endParaRPr>
        </a:p>
      </dgm:t>
    </dgm:pt>
    <dgm:pt modelId="{5857C9CE-D85C-4D6B-A717-DC79010BEC8D}" type="parTrans" cxnId="{6AA5FE35-A7D3-4B21-BC9F-9DAD89E780A4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5AF9D04D-45B0-4727-A65A-3311F2ED87ED}" type="sibTrans" cxnId="{6AA5FE35-A7D3-4B21-BC9F-9DAD89E780A4}">
      <dgm:prSet/>
      <dgm:spPr/>
      <dgm:t>
        <a:bodyPr/>
        <a:lstStyle/>
        <a:p>
          <a:pPr rtl="1"/>
          <a:endParaRPr lang="ar-SA" b="1">
            <a:solidFill>
              <a:srgbClr val="0000FF"/>
            </a:solidFill>
          </a:endParaRPr>
        </a:p>
      </dgm:t>
    </dgm:pt>
    <dgm:pt modelId="{9A5D8B7A-F3A2-499C-8126-E77EEA90F807}" type="pres">
      <dgm:prSet presAssocID="{C987E316-C023-4CAB-93E0-86877347E1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4E4DBF0-0674-43DA-8E9F-564635246D7C}" type="pres">
      <dgm:prSet presAssocID="{072420D9-2EB5-41A2-B7DB-40EB2615A483}" presName="hierRoot1" presStyleCnt="0"/>
      <dgm:spPr/>
    </dgm:pt>
    <dgm:pt modelId="{EE1270F6-0D99-40C2-A44A-29CAD34788B9}" type="pres">
      <dgm:prSet presAssocID="{072420D9-2EB5-41A2-B7DB-40EB2615A483}" presName="composite" presStyleCnt="0"/>
      <dgm:spPr/>
    </dgm:pt>
    <dgm:pt modelId="{129DC0DA-4967-47A1-A526-F7C97E78EFBA}" type="pres">
      <dgm:prSet presAssocID="{072420D9-2EB5-41A2-B7DB-40EB2615A483}" presName="background" presStyleLbl="node0" presStyleIdx="0" presStyleCnt="1"/>
      <dgm:spPr>
        <a:solidFill>
          <a:srgbClr val="FFC000"/>
        </a:solidFill>
      </dgm:spPr>
    </dgm:pt>
    <dgm:pt modelId="{97045358-B465-442E-BDCB-4C32A53E77BC}" type="pres">
      <dgm:prSet presAssocID="{072420D9-2EB5-41A2-B7DB-40EB2615A483}" presName="text" presStyleLbl="fgAcc0" presStyleIdx="0" presStyleCnt="1" custScaleX="121918" custScaleY="32172" custLinFactNeighborX="609" custLinFactNeighborY="59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D155E15-EB02-414B-B6C5-175A0C80D99E}" type="pres">
      <dgm:prSet presAssocID="{072420D9-2EB5-41A2-B7DB-40EB2615A483}" presName="hierChild2" presStyleCnt="0"/>
      <dgm:spPr/>
    </dgm:pt>
    <dgm:pt modelId="{3CC68115-D726-444F-926F-233EED83136A}" type="pres">
      <dgm:prSet presAssocID="{7332498B-EA23-4E7C-8DC3-8F15720AE28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269C895-5FF8-4D91-AACD-74383A1DA9EB}" type="pres">
      <dgm:prSet presAssocID="{E16141E9-3D4F-4897-8456-5CC4849049C8}" presName="hierRoot2" presStyleCnt="0"/>
      <dgm:spPr/>
    </dgm:pt>
    <dgm:pt modelId="{273F1205-28E0-4CB7-8C09-C1247856BD31}" type="pres">
      <dgm:prSet presAssocID="{E16141E9-3D4F-4897-8456-5CC4849049C8}" presName="composite2" presStyleCnt="0"/>
      <dgm:spPr/>
    </dgm:pt>
    <dgm:pt modelId="{928DC3FA-2929-4A24-96F6-169E2544EE2E}" type="pres">
      <dgm:prSet presAssocID="{E16141E9-3D4F-4897-8456-5CC4849049C8}" presName="background2" presStyleLbl="node2" presStyleIdx="0" presStyleCnt="2"/>
      <dgm:spPr>
        <a:solidFill>
          <a:srgbClr val="FFC000"/>
        </a:solidFill>
      </dgm:spPr>
    </dgm:pt>
    <dgm:pt modelId="{41435A9F-0FC8-4F5D-9896-74033B141719}" type="pres">
      <dgm:prSet presAssocID="{E16141E9-3D4F-4897-8456-5CC4849049C8}" presName="text2" presStyleLbl="fgAcc2" presStyleIdx="0" presStyleCnt="2" custScaleY="3312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940AF10-B0D1-46D6-A60B-631A87072239}" type="pres">
      <dgm:prSet presAssocID="{E16141E9-3D4F-4897-8456-5CC4849049C8}" presName="hierChild3" presStyleCnt="0"/>
      <dgm:spPr/>
    </dgm:pt>
    <dgm:pt modelId="{6BCA14FE-5CAC-406A-B414-6924A7881E8A}" type="pres">
      <dgm:prSet presAssocID="{5857C9CE-D85C-4D6B-A717-DC79010BEC8D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4A0F3AB4-5501-495C-AD6C-BE0236B2542A}" type="pres">
      <dgm:prSet presAssocID="{6F69666B-6571-469A-9E7D-F9D28FBF3870}" presName="hierRoot3" presStyleCnt="0"/>
      <dgm:spPr/>
    </dgm:pt>
    <dgm:pt modelId="{168C2A5A-BC99-41C1-8BE7-2417F8379201}" type="pres">
      <dgm:prSet presAssocID="{6F69666B-6571-469A-9E7D-F9D28FBF3870}" presName="composite3" presStyleCnt="0"/>
      <dgm:spPr/>
    </dgm:pt>
    <dgm:pt modelId="{C2A5E47F-B9B8-44DA-9C06-4D3C3F6F881A}" type="pres">
      <dgm:prSet presAssocID="{6F69666B-6571-469A-9E7D-F9D28FBF3870}" presName="background3" presStyleLbl="node3" presStyleIdx="0" presStyleCnt="2"/>
      <dgm:spPr>
        <a:solidFill>
          <a:srgbClr val="FFC000"/>
        </a:solidFill>
      </dgm:spPr>
    </dgm:pt>
    <dgm:pt modelId="{AF8F407A-8B11-406A-8261-1939ADE1FAF4}" type="pres">
      <dgm:prSet presAssocID="{6F69666B-6571-469A-9E7D-F9D28FBF387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625B1C0-B486-4713-9DEC-B730EE9AE220}" type="pres">
      <dgm:prSet presAssocID="{6F69666B-6571-469A-9E7D-F9D28FBF3870}" presName="hierChild4" presStyleCnt="0"/>
      <dgm:spPr/>
    </dgm:pt>
    <dgm:pt modelId="{2DF4311C-08F4-4335-B824-714D273FFED7}" type="pres">
      <dgm:prSet presAssocID="{9489FDAD-3D59-4D27-8355-C3E7D4E5C9A5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8BB151B5-9E99-4804-BFE1-D7788B75F45A}" type="pres">
      <dgm:prSet presAssocID="{F6593918-E299-43E0-B9DB-8737CB9C0D17}" presName="hierRoot2" presStyleCnt="0"/>
      <dgm:spPr/>
    </dgm:pt>
    <dgm:pt modelId="{26DC9592-8DE0-41DD-B1B3-AEB940A5A9B9}" type="pres">
      <dgm:prSet presAssocID="{F6593918-E299-43E0-B9DB-8737CB9C0D17}" presName="composite2" presStyleCnt="0"/>
      <dgm:spPr/>
    </dgm:pt>
    <dgm:pt modelId="{0492560F-E284-4E05-9876-10BFA87D67AE}" type="pres">
      <dgm:prSet presAssocID="{F6593918-E299-43E0-B9DB-8737CB9C0D17}" presName="background2" presStyleLbl="node2" presStyleIdx="1" presStyleCnt="2"/>
      <dgm:spPr>
        <a:solidFill>
          <a:srgbClr val="FFC000"/>
        </a:solidFill>
      </dgm:spPr>
    </dgm:pt>
    <dgm:pt modelId="{4BC77DB1-7F6B-419B-AC01-8340EB664840}" type="pres">
      <dgm:prSet presAssocID="{F6593918-E299-43E0-B9DB-8737CB9C0D17}" presName="text2" presStyleLbl="fgAcc2" presStyleIdx="1" presStyleCnt="2" custScaleY="3701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4FF85CD-638A-4E2A-8DAD-188F1951DA16}" type="pres">
      <dgm:prSet presAssocID="{F6593918-E299-43E0-B9DB-8737CB9C0D17}" presName="hierChild3" presStyleCnt="0"/>
      <dgm:spPr/>
    </dgm:pt>
    <dgm:pt modelId="{F56A7DE3-713D-41C4-B579-4B1CB247E076}" type="pres">
      <dgm:prSet presAssocID="{F17D065C-5028-4FDF-A9F7-460EDF460712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94462E4A-2072-4190-AE62-FDEC82C272B1}" type="pres">
      <dgm:prSet presAssocID="{4FB4C30A-E340-4054-A566-449A4D11E5B3}" presName="hierRoot3" presStyleCnt="0"/>
      <dgm:spPr/>
    </dgm:pt>
    <dgm:pt modelId="{D3C18035-3F3B-4BB3-BD8A-8C71062FB442}" type="pres">
      <dgm:prSet presAssocID="{4FB4C30A-E340-4054-A566-449A4D11E5B3}" presName="composite3" presStyleCnt="0"/>
      <dgm:spPr/>
    </dgm:pt>
    <dgm:pt modelId="{76400EA6-6B80-4F40-AB3A-6B604E2310DC}" type="pres">
      <dgm:prSet presAssocID="{4FB4C30A-E340-4054-A566-449A4D11E5B3}" presName="background3" presStyleLbl="node3" presStyleIdx="1" presStyleCnt="2"/>
      <dgm:spPr>
        <a:solidFill>
          <a:srgbClr val="FFC000"/>
        </a:solidFill>
      </dgm:spPr>
    </dgm:pt>
    <dgm:pt modelId="{452DEB76-2CFE-446C-8D77-54BD707F2213}" type="pres">
      <dgm:prSet presAssocID="{4FB4C30A-E340-4054-A566-449A4D11E5B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68B81A-2545-4AB3-96B6-6A0AC22C97B5}" type="pres">
      <dgm:prSet presAssocID="{4FB4C30A-E340-4054-A566-449A4D11E5B3}" presName="hierChild4" presStyleCnt="0"/>
      <dgm:spPr/>
    </dgm:pt>
  </dgm:ptLst>
  <dgm:cxnLst>
    <dgm:cxn modelId="{89E9C4B4-AD53-4550-85DA-2316BF34DF5A}" srcId="{C987E316-C023-4CAB-93E0-86877347E13A}" destId="{072420D9-2EB5-41A2-B7DB-40EB2615A483}" srcOrd="0" destOrd="0" parTransId="{CE747EE1-B518-457D-B5B7-863AC9C84E42}" sibTransId="{288B76C6-ED54-4359-BEEB-655D9F517FDA}"/>
    <dgm:cxn modelId="{66D2C761-5CEE-40C9-BEC1-E864E2923513}" type="presOf" srcId="{9489FDAD-3D59-4D27-8355-C3E7D4E5C9A5}" destId="{2DF4311C-08F4-4335-B824-714D273FFED7}" srcOrd="0" destOrd="0" presId="urn:microsoft.com/office/officeart/2005/8/layout/hierarchy1"/>
    <dgm:cxn modelId="{30DBAD84-8E61-4D82-ACED-D90C1448C2C6}" type="presOf" srcId="{6F69666B-6571-469A-9E7D-F9D28FBF3870}" destId="{AF8F407A-8B11-406A-8261-1939ADE1FAF4}" srcOrd="0" destOrd="0" presId="urn:microsoft.com/office/officeart/2005/8/layout/hierarchy1"/>
    <dgm:cxn modelId="{6AA5FE35-A7D3-4B21-BC9F-9DAD89E780A4}" srcId="{E16141E9-3D4F-4897-8456-5CC4849049C8}" destId="{6F69666B-6571-469A-9E7D-F9D28FBF3870}" srcOrd="0" destOrd="0" parTransId="{5857C9CE-D85C-4D6B-A717-DC79010BEC8D}" sibTransId="{5AF9D04D-45B0-4727-A65A-3311F2ED87ED}"/>
    <dgm:cxn modelId="{CF65602E-1F38-4045-9413-6E28BE729FB2}" srcId="{F6593918-E299-43E0-B9DB-8737CB9C0D17}" destId="{4FB4C30A-E340-4054-A566-449A4D11E5B3}" srcOrd="0" destOrd="0" parTransId="{F17D065C-5028-4FDF-A9F7-460EDF460712}" sibTransId="{15275165-72F8-4BB5-8993-7AAE9EFBC6B7}"/>
    <dgm:cxn modelId="{9DC448DB-5825-48D6-AFF8-F7F64BA58A8E}" srcId="{072420D9-2EB5-41A2-B7DB-40EB2615A483}" destId="{F6593918-E299-43E0-B9DB-8737CB9C0D17}" srcOrd="1" destOrd="0" parTransId="{9489FDAD-3D59-4D27-8355-C3E7D4E5C9A5}" sibTransId="{8E631181-0BB6-48A8-AA06-E32690E823CF}"/>
    <dgm:cxn modelId="{D580D27D-82B0-4CCB-9BC2-85ABB3D0354C}" type="presOf" srcId="{4FB4C30A-E340-4054-A566-449A4D11E5B3}" destId="{452DEB76-2CFE-446C-8D77-54BD707F2213}" srcOrd="0" destOrd="0" presId="urn:microsoft.com/office/officeart/2005/8/layout/hierarchy1"/>
    <dgm:cxn modelId="{08AA83EA-CB5A-4FB9-BCE6-E56E8B1221B0}" type="presOf" srcId="{E16141E9-3D4F-4897-8456-5CC4849049C8}" destId="{41435A9F-0FC8-4F5D-9896-74033B141719}" srcOrd="0" destOrd="0" presId="urn:microsoft.com/office/officeart/2005/8/layout/hierarchy1"/>
    <dgm:cxn modelId="{AA3A9465-DC94-4C96-97E3-673D8614A689}" type="presOf" srcId="{F6593918-E299-43E0-B9DB-8737CB9C0D17}" destId="{4BC77DB1-7F6B-419B-AC01-8340EB664840}" srcOrd="0" destOrd="0" presId="urn:microsoft.com/office/officeart/2005/8/layout/hierarchy1"/>
    <dgm:cxn modelId="{51DD88FB-2390-4082-A65C-870C536DF945}" type="presOf" srcId="{F17D065C-5028-4FDF-A9F7-460EDF460712}" destId="{F56A7DE3-713D-41C4-B579-4B1CB247E076}" srcOrd="0" destOrd="0" presId="urn:microsoft.com/office/officeart/2005/8/layout/hierarchy1"/>
    <dgm:cxn modelId="{22AE2D11-667B-4B71-8491-7349BA597C42}" type="presOf" srcId="{7332498B-EA23-4E7C-8DC3-8F15720AE28B}" destId="{3CC68115-D726-444F-926F-233EED83136A}" srcOrd="0" destOrd="0" presId="urn:microsoft.com/office/officeart/2005/8/layout/hierarchy1"/>
    <dgm:cxn modelId="{DD055B37-4130-4ACA-92EB-BA02B3DD3397}" type="presOf" srcId="{072420D9-2EB5-41A2-B7DB-40EB2615A483}" destId="{97045358-B465-442E-BDCB-4C32A53E77BC}" srcOrd="0" destOrd="0" presId="urn:microsoft.com/office/officeart/2005/8/layout/hierarchy1"/>
    <dgm:cxn modelId="{AF998C20-98B0-474A-BAA3-E4AF051935BC}" type="presOf" srcId="{C987E316-C023-4CAB-93E0-86877347E13A}" destId="{9A5D8B7A-F3A2-499C-8126-E77EEA90F807}" srcOrd="0" destOrd="0" presId="urn:microsoft.com/office/officeart/2005/8/layout/hierarchy1"/>
    <dgm:cxn modelId="{FB4B597E-E2F0-4875-A2C7-D0930EBE9177}" srcId="{072420D9-2EB5-41A2-B7DB-40EB2615A483}" destId="{E16141E9-3D4F-4897-8456-5CC4849049C8}" srcOrd="0" destOrd="0" parTransId="{7332498B-EA23-4E7C-8DC3-8F15720AE28B}" sibTransId="{BDB4BD5F-E41B-453F-A134-9BCA88010971}"/>
    <dgm:cxn modelId="{DBBC98D5-F3F4-436F-B2A4-2A3CAF1AA499}" type="presOf" srcId="{5857C9CE-D85C-4D6B-A717-DC79010BEC8D}" destId="{6BCA14FE-5CAC-406A-B414-6924A7881E8A}" srcOrd="0" destOrd="0" presId="urn:microsoft.com/office/officeart/2005/8/layout/hierarchy1"/>
    <dgm:cxn modelId="{06D08F6E-4FC0-4ADB-B579-311A2F16D7A5}" type="presParOf" srcId="{9A5D8B7A-F3A2-499C-8126-E77EEA90F807}" destId="{04E4DBF0-0674-43DA-8E9F-564635246D7C}" srcOrd="0" destOrd="0" presId="urn:microsoft.com/office/officeart/2005/8/layout/hierarchy1"/>
    <dgm:cxn modelId="{95FFAC7D-C15C-493C-A8FD-927043C1CD00}" type="presParOf" srcId="{04E4DBF0-0674-43DA-8E9F-564635246D7C}" destId="{EE1270F6-0D99-40C2-A44A-29CAD34788B9}" srcOrd="0" destOrd="0" presId="urn:microsoft.com/office/officeart/2005/8/layout/hierarchy1"/>
    <dgm:cxn modelId="{7718208F-1A79-44ED-AEC0-C7D270F87738}" type="presParOf" srcId="{EE1270F6-0D99-40C2-A44A-29CAD34788B9}" destId="{129DC0DA-4967-47A1-A526-F7C97E78EFBA}" srcOrd="0" destOrd="0" presId="urn:microsoft.com/office/officeart/2005/8/layout/hierarchy1"/>
    <dgm:cxn modelId="{D74E93E6-8179-49D7-9441-12D07FFA0D55}" type="presParOf" srcId="{EE1270F6-0D99-40C2-A44A-29CAD34788B9}" destId="{97045358-B465-442E-BDCB-4C32A53E77BC}" srcOrd="1" destOrd="0" presId="urn:microsoft.com/office/officeart/2005/8/layout/hierarchy1"/>
    <dgm:cxn modelId="{EEA4AAA4-3BF8-467E-8F9A-10735C1C2255}" type="presParOf" srcId="{04E4DBF0-0674-43DA-8E9F-564635246D7C}" destId="{CD155E15-EB02-414B-B6C5-175A0C80D99E}" srcOrd="1" destOrd="0" presId="urn:microsoft.com/office/officeart/2005/8/layout/hierarchy1"/>
    <dgm:cxn modelId="{72DF19C5-CD30-4CD1-A593-D4D402FDA6A4}" type="presParOf" srcId="{CD155E15-EB02-414B-B6C5-175A0C80D99E}" destId="{3CC68115-D726-444F-926F-233EED83136A}" srcOrd="0" destOrd="0" presId="urn:microsoft.com/office/officeart/2005/8/layout/hierarchy1"/>
    <dgm:cxn modelId="{8B26E932-8930-47DC-BCA3-A9B002031AD3}" type="presParOf" srcId="{CD155E15-EB02-414B-B6C5-175A0C80D99E}" destId="{3269C895-5FF8-4D91-AACD-74383A1DA9EB}" srcOrd="1" destOrd="0" presId="urn:microsoft.com/office/officeart/2005/8/layout/hierarchy1"/>
    <dgm:cxn modelId="{4CB9D3FD-BD87-4F92-AF8A-019E26000871}" type="presParOf" srcId="{3269C895-5FF8-4D91-AACD-74383A1DA9EB}" destId="{273F1205-28E0-4CB7-8C09-C1247856BD31}" srcOrd="0" destOrd="0" presId="urn:microsoft.com/office/officeart/2005/8/layout/hierarchy1"/>
    <dgm:cxn modelId="{1DB80AD8-2617-4592-8AAD-6D8D4076F342}" type="presParOf" srcId="{273F1205-28E0-4CB7-8C09-C1247856BD31}" destId="{928DC3FA-2929-4A24-96F6-169E2544EE2E}" srcOrd="0" destOrd="0" presId="urn:microsoft.com/office/officeart/2005/8/layout/hierarchy1"/>
    <dgm:cxn modelId="{94A0AC89-B96B-4262-A2D9-C660F29DF51B}" type="presParOf" srcId="{273F1205-28E0-4CB7-8C09-C1247856BD31}" destId="{41435A9F-0FC8-4F5D-9896-74033B141719}" srcOrd="1" destOrd="0" presId="urn:microsoft.com/office/officeart/2005/8/layout/hierarchy1"/>
    <dgm:cxn modelId="{00BEE3C3-E8E5-4F8E-B83C-BAE81309C2A1}" type="presParOf" srcId="{3269C895-5FF8-4D91-AACD-74383A1DA9EB}" destId="{8940AF10-B0D1-46D6-A60B-631A87072239}" srcOrd="1" destOrd="0" presId="urn:microsoft.com/office/officeart/2005/8/layout/hierarchy1"/>
    <dgm:cxn modelId="{EB1DA565-0870-41AB-B43C-98FDC2D17F31}" type="presParOf" srcId="{8940AF10-B0D1-46D6-A60B-631A87072239}" destId="{6BCA14FE-5CAC-406A-B414-6924A7881E8A}" srcOrd="0" destOrd="0" presId="urn:microsoft.com/office/officeart/2005/8/layout/hierarchy1"/>
    <dgm:cxn modelId="{624D61BC-4C69-445A-B300-BD5753C0FC76}" type="presParOf" srcId="{8940AF10-B0D1-46D6-A60B-631A87072239}" destId="{4A0F3AB4-5501-495C-AD6C-BE0236B2542A}" srcOrd="1" destOrd="0" presId="urn:microsoft.com/office/officeart/2005/8/layout/hierarchy1"/>
    <dgm:cxn modelId="{90313435-5E68-4B0E-9B27-1F2C06A089E5}" type="presParOf" srcId="{4A0F3AB4-5501-495C-AD6C-BE0236B2542A}" destId="{168C2A5A-BC99-41C1-8BE7-2417F8379201}" srcOrd="0" destOrd="0" presId="urn:microsoft.com/office/officeart/2005/8/layout/hierarchy1"/>
    <dgm:cxn modelId="{91C9E1C2-A0AC-446F-843A-E99B2AC41DF2}" type="presParOf" srcId="{168C2A5A-BC99-41C1-8BE7-2417F8379201}" destId="{C2A5E47F-B9B8-44DA-9C06-4D3C3F6F881A}" srcOrd="0" destOrd="0" presId="urn:microsoft.com/office/officeart/2005/8/layout/hierarchy1"/>
    <dgm:cxn modelId="{0402D6A3-E484-4530-8FB3-63F37B8E0A1A}" type="presParOf" srcId="{168C2A5A-BC99-41C1-8BE7-2417F8379201}" destId="{AF8F407A-8B11-406A-8261-1939ADE1FAF4}" srcOrd="1" destOrd="0" presId="urn:microsoft.com/office/officeart/2005/8/layout/hierarchy1"/>
    <dgm:cxn modelId="{9059F4D3-16B5-4AF4-AB52-2C52364144D3}" type="presParOf" srcId="{4A0F3AB4-5501-495C-AD6C-BE0236B2542A}" destId="{E625B1C0-B486-4713-9DEC-B730EE9AE220}" srcOrd="1" destOrd="0" presId="urn:microsoft.com/office/officeart/2005/8/layout/hierarchy1"/>
    <dgm:cxn modelId="{6E4176FE-AC17-4CCA-BAA2-5CEC43FB2FD0}" type="presParOf" srcId="{CD155E15-EB02-414B-B6C5-175A0C80D99E}" destId="{2DF4311C-08F4-4335-B824-714D273FFED7}" srcOrd="2" destOrd="0" presId="urn:microsoft.com/office/officeart/2005/8/layout/hierarchy1"/>
    <dgm:cxn modelId="{B07924EF-E2E5-419E-9713-9F986AF5027F}" type="presParOf" srcId="{CD155E15-EB02-414B-B6C5-175A0C80D99E}" destId="{8BB151B5-9E99-4804-BFE1-D7788B75F45A}" srcOrd="3" destOrd="0" presId="urn:microsoft.com/office/officeart/2005/8/layout/hierarchy1"/>
    <dgm:cxn modelId="{7593A0EA-5D3B-412C-BF06-1C711BD35FEC}" type="presParOf" srcId="{8BB151B5-9E99-4804-BFE1-D7788B75F45A}" destId="{26DC9592-8DE0-41DD-B1B3-AEB940A5A9B9}" srcOrd="0" destOrd="0" presId="urn:microsoft.com/office/officeart/2005/8/layout/hierarchy1"/>
    <dgm:cxn modelId="{6B33F739-DBCF-48D7-B749-6D3D43FD78B2}" type="presParOf" srcId="{26DC9592-8DE0-41DD-B1B3-AEB940A5A9B9}" destId="{0492560F-E284-4E05-9876-10BFA87D67AE}" srcOrd="0" destOrd="0" presId="urn:microsoft.com/office/officeart/2005/8/layout/hierarchy1"/>
    <dgm:cxn modelId="{CE14EAA8-4495-4821-BC01-1764A877C36A}" type="presParOf" srcId="{26DC9592-8DE0-41DD-B1B3-AEB940A5A9B9}" destId="{4BC77DB1-7F6B-419B-AC01-8340EB664840}" srcOrd="1" destOrd="0" presId="urn:microsoft.com/office/officeart/2005/8/layout/hierarchy1"/>
    <dgm:cxn modelId="{2E3FABFE-D6EB-420D-870B-B4654E4C707F}" type="presParOf" srcId="{8BB151B5-9E99-4804-BFE1-D7788B75F45A}" destId="{14FF85CD-638A-4E2A-8DAD-188F1951DA16}" srcOrd="1" destOrd="0" presId="urn:microsoft.com/office/officeart/2005/8/layout/hierarchy1"/>
    <dgm:cxn modelId="{3142FC80-2DDC-41F0-9930-2BA71636076B}" type="presParOf" srcId="{14FF85CD-638A-4E2A-8DAD-188F1951DA16}" destId="{F56A7DE3-713D-41C4-B579-4B1CB247E076}" srcOrd="0" destOrd="0" presId="urn:microsoft.com/office/officeart/2005/8/layout/hierarchy1"/>
    <dgm:cxn modelId="{60196DBC-80CD-4471-8698-5CD7AC978A19}" type="presParOf" srcId="{14FF85CD-638A-4E2A-8DAD-188F1951DA16}" destId="{94462E4A-2072-4190-AE62-FDEC82C272B1}" srcOrd="1" destOrd="0" presId="urn:microsoft.com/office/officeart/2005/8/layout/hierarchy1"/>
    <dgm:cxn modelId="{F52028B5-2F79-4F3B-810F-7844ACDA1A6C}" type="presParOf" srcId="{94462E4A-2072-4190-AE62-FDEC82C272B1}" destId="{D3C18035-3F3B-4BB3-BD8A-8C71062FB442}" srcOrd="0" destOrd="0" presId="urn:microsoft.com/office/officeart/2005/8/layout/hierarchy1"/>
    <dgm:cxn modelId="{2347ADB0-E8E1-4DBD-8771-E76C9B5A964D}" type="presParOf" srcId="{D3C18035-3F3B-4BB3-BD8A-8C71062FB442}" destId="{76400EA6-6B80-4F40-AB3A-6B604E2310DC}" srcOrd="0" destOrd="0" presId="urn:microsoft.com/office/officeart/2005/8/layout/hierarchy1"/>
    <dgm:cxn modelId="{34D049B1-15B3-4ED1-BA27-963472A9936B}" type="presParOf" srcId="{D3C18035-3F3B-4BB3-BD8A-8C71062FB442}" destId="{452DEB76-2CFE-446C-8D77-54BD707F2213}" srcOrd="1" destOrd="0" presId="urn:microsoft.com/office/officeart/2005/8/layout/hierarchy1"/>
    <dgm:cxn modelId="{83AE2D7F-DA55-4FB9-9661-DC07CEC8A9C0}" type="presParOf" srcId="{94462E4A-2072-4190-AE62-FDEC82C272B1}" destId="{0468B81A-2545-4AB3-96B6-6A0AC22C97B5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63B896-A3E1-450C-82D9-3E2171C34A6C}" type="doc">
      <dgm:prSet loTypeId="urn:microsoft.com/office/officeart/2005/8/layout/vList3#2" loCatId="list" qsTypeId="urn:microsoft.com/office/officeart/2005/8/quickstyle/3d2" qsCatId="3D" csTypeId="urn:microsoft.com/office/officeart/2005/8/colors/accent2_2" csCatId="accent2" phldr="1"/>
      <dgm:spPr/>
    </dgm:pt>
    <dgm:pt modelId="{68A979D8-17A3-461D-9E5C-DDBD2D08D919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الأداء هو مؤشر علي حدوث التعلم وليس هو التعلم.</a:t>
          </a:r>
          <a:endParaRPr lang="ar-SA" b="1" dirty="0">
            <a:solidFill>
              <a:schemeClr val="bg1"/>
            </a:solidFill>
          </a:endParaRPr>
        </a:p>
      </dgm:t>
    </dgm:pt>
    <dgm:pt modelId="{55A2C03C-D6D1-4AB8-8E33-B2B61DDBC4A4}" type="parTrans" cxnId="{C5CF981A-0D00-414E-8044-242AFD129428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EBB74E5F-7DB7-45EC-BDC3-D8EF1815E7EB}" type="sibTrans" cxnId="{C5CF981A-0D00-414E-8044-242AFD129428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4D495737-0E07-4D0E-9ED1-4240628C04D3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التعلم تغير </a:t>
          </a:r>
          <a:r>
            <a:rPr lang="ar-SA" b="1" dirty="0" err="1" smtClean="0">
              <a:solidFill>
                <a:schemeClr val="bg1"/>
              </a:solidFill>
            </a:rPr>
            <a:t>اساسه</a:t>
          </a:r>
          <a:r>
            <a:rPr lang="ar-SA" b="1" dirty="0" smtClean="0">
              <a:solidFill>
                <a:schemeClr val="bg1"/>
              </a:solidFill>
            </a:rPr>
            <a:t> علي الوراثة.</a:t>
          </a:r>
          <a:endParaRPr lang="ar-SA" b="1" dirty="0">
            <a:solidFill>
              <a:schemeClr val="bg1"/>
            </a:solidFill>
          </a:endParaRPr>
        </a:p>
      </dgm:t>
    </dgm:pt>
    <dgm:pt modelId="{A38115D1-F525-4B92-A4C4-A527C4DDF9A2}" type="parTrans" cxnId="{347704BC-7680-4929-9868-2D0205BB144B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8E4553F3-D9C1-4EC5-8543-1CDFA2820763}" type="sibTrans" cxnId="{347704BC-7680-4929-9868-2D0205BB144B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459D4B1C-229C-41E8-9BF0-62287BC5256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النضج هو :مجموعة التغيرات التطورية في الجسم أو السلوك نتيجة التقدم في العمر.</a:t>
          </a:r>
          <a:endParaRPr lang="ar-SA" b="1" dirty="0">
            <a:solidFill>
              <a:schemeClr val="bg1"/>
            </a:solidFill>
          </a:endParaRPr>
        </a:p>
      </dgm:t>
    </dgm:pt>
    <dgm:pt modelId="{9E39B629-7E44-4F35-B5EE-2859C6C3E178}" type="parTrans" cxnId="{87A3A80C-8D94-41F7-A5D7-82FD8DC4D2CD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15F1742F-7BC9-4241-A3ED-7BD84130E738}" type="sibTrans" cxnId="{87A3A80C-8D94-41F7-A5D7-82FD8DC4D2CD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205FC9CA-B0DC-4CC5-A5C6-3EF61030B7B1}" type="pres">
      <dgm:prSet presAssocID="{E863B896-A3E1-450C-82D9-3E2171C34A6C}" presName="linearFlow" presStyleCnt="0">
        <dgm:presLayoutVars>
          <dgm:dir/>
          <dgm:resizeHandles val="exact"/>
        </dgm:presLayoutVars>
      </dgm:prSet>
      <dgm:spPr/>
    </dgm:pt>
    <dgm:pt modelId="{F22D5FFE-3CD8-4609-9AE1-6C668F9FCC4D}" type="pres">
      <dgm:prSet presAssocID="{68A979D8-17A3-461D-9E5C-DDBD2D08D919}" presName="composite" presStyleCnt="0"/>
      <dgm:spPr/>
    </dgm:pt>
    <dgm:pt modelId="{01C184FB-DE89-4A17-8A1D-5D4E77521F4C}" type="pres">
      <dgm:prSet presAssocID="{68A979D8-17A3-461D-9E5C-DDBD2D08D919}" presName="imgShp" presStyleLbl="fgImgPlace1" presStyleIdx="0" presStyleCnt="3"/>
      <dgm:spPr/>
    </dgm:pt>
    <dgm:pt modelId="{81240FD4-7A60-4AD4-9230-17740F3F5E9A}" type="pres">
      <dgm:prSet presAssocID="{68A979D8-17A3-461D-9E5C-DDBD2D08D91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BB68FB-A04E-4C9B-94BC-92580350B783}" type="pres">
      <dgm:prSet presAssocID="{EBB74E5F-7DB7-45EC-BDC3-D8EF1815E7EB}" presName="spacing" presStyleCnt="0"/>
      <dgm:spPr/>
    </dgm:pt>
    <dgm:pt modelId="{40A6AC0A-286F-43E4-818D-CFD9FEC58E4C}" type="pres">
      <dgm:prSet presAssocID="{4D495737-0E07-4D0E-9ED1-4240628C04D3}" presName="composite" presStyleCnt="0"/>
      <dgm:spPr/>
    </dgm:pt>
    <dgm:pt modelId="{6E12CEEB-C6CE-4445-A580-4782C426DB9C}" type="pres">
      <dgm:prSet presAssocID="{4D495737-0E07-4D0E-9ED1-4240628C04D3}" presName="imgShp" presStyleLbl="fgImgPlace1" presStyleIdx="1" presStyleCnt="3"/>
      <dgm:spPr/>
    </dgm:pt>
    <dgm:pt modelId="{D2E961AC-BE2B-4029-8DF0-04CE82220E05}" type="pres">
      <dgm:prSet presAssocID="{4D495737-0E07-4D0E-9ED1-4240628C04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95FCE7F-4B91-41FD-AFA5-528B5BF32D87}" type="pres">
      <dgm:prSet presAssocID="{8E4553F3-D9C1-4EC5-8543-1CDFA2820763}" presName="spacing" presStyleCnt="0"/>
      <dgm:spPr/>
    </dgm:pt>
    <dgm:pt modelId="{F6DBCE4F-BA40-4465-B71B-8357F87E6B7B}" type="pres">
      <dgm:prSet presAssocID="{459D4B1C-229C-41E8-9BF0-62287BC5256E}" presName="composite" presStyleCnt="0"/>
      <dgm:spPr/>
    </dgm:pt>
    <dgm:pt modelId="{DDF6B05F-7AF2-4424-B345-D17770449BD0}" type="pres">
      <dgm:prSet presAssocID="{459D4B1C-229C-41E8-9BF0-62287BC5256E}" presName="imgShp" presStyleLbl="fgImgPlace1" presStyleIdx="2" presStyleCnt="3"/>
      <dgm:spPr/>
    </dgm:pt>
    <dgm:pt modelId="{DA111582-C3DF-47E5-BF42-A609042A617B}" type="pres">
      <dgm:prSet presAssocID="{459D4B1C-229C-41E8-9BF0-62287BC525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CF981A-0D00-414E-8044-242AFD129428}" srcId="{E863B896-A3E1-450C-82D9-3E2171C34A6C}" destId="{68A979D8-17A3-461D-9E5C-DDBD2D08D919}" srcOrd="0" destOrd="0" parTransId="{55A2C03C-D6D1-4AB8-8E33-B2B61DDBC4A4}" sibTransId="{EBB74E5F-7DB7-45EC-BDC3-D8EF1815E7EB}"/>
    <dgm:cxn modelId="{8BD83F18-0AB2-4E91-9345-C7554A30D532}" type="presOf" srcId="{459D4B1C-229C-41E8-9BF0-62287BC5256E}" destId="{DA111582-C3DF-47E5-BF42-A609042A617B}" srcOrd="0" destOrd="0" presId="urn:microsoft.com/office/officeart/2005/8/layout/vList3#2"/>
    <dgm:cxn modelId="{87A3A80C-8D94-41F7-A5D7-82FD8DC4D2CD}" srcId="{E863B896-A3E1-450C-82D9-3E2171C34A6C}" destId="{459D4B1C-229C-41E8-9BF0-62287BC5256E}" srcOrd="2" destOrd="0" parTransId="{9E39B629-7E44-4F35-B5EE-2859C6C3E178}" sibTransId="{15F1742F-7BC9-4241-A3ED-7BD84130E738}"/>
    <dgm:cxn modelId="{347704BC-7680-4929-9868-2D0205BB144B}" srcId="{E863B896-A3E1-450C-82D9-3E2171C34A6C}" destId="{4D495737-0E07-4D0E-9ED1-4240628C04D3}" srcOrd="1" destOrd="0" parTransId="{A38115D1-F525-4B92-A4C4-A527C4DDF9A2}" sibTransId="{8E4553F3-D9C1-4EC5-8543-1CDFA2820763}"/>
    <dgm:cxn modelId="{A78D095C-67F2-4864-A8A1-05C9EA23554C}" type="presOf" srcId="{68A979D8-17A3-461D-9E5C-DDBD2D08D919}" destId="{81240FD4-7A60-4AD4-9230-17740F3F5E9A}" srcOrd="0" destOrd="0" presId="urn:microsoft.com/office/officeart/2005/8/layout/vList3#2"/>
    <dgm:cxn modelId="{63379488-E5F0-45E9-A449-F50F50688F22}" type="presOf" srcId="{E863B896-A3E1-450C-82D9-3E2171C34A6C}" destId="{205FC9CA-B0DC-4CC5-A5C6-3EF61030B7B1}" srcOrd="0" destOrd="0" presId="urn:microsoft.com/office/officeart/2005/8/layout/vList3#2"/>
    <dgm:cxn modelId="{D7770D60-1FFE-4ACB-8B82-9F868948AE0E}" type="presOf" srcId="{4D495737-0E07-4D0E-9ED1-4240628C04D3}" destId="{D2E961AC-BE2B-4029-8DF0-04CE82220E05}" srcOrd="0" destOrd="0" presId="urn:microsoft.com/office/officeart/2005/8/layout/vList3#2"/>
    <dgm:cxn modelId="{1804BEA5-4C50-423D-8110-CD12615FEAEF}" type="presParOf" srcId="{205FC9CA-B0DC-4CC5-A5C6-3EF61030B7B1}" destId="{F22D5FFE-3CD8-4609-9AE1-6C668F9FCC4D}" srcOrd="0" destOrd="0" presId="urn:microsoft.com/office/officeart/2005/8/layout/vList3#2"/>
    <dgm:cxn modelId="{931697F4-9F72-41A1-B728-76AF6CA9FA06}" type="presParOf" srcId="{F22D5FFE-3CD8-4609-9AE1-6C668F9FCC4D}" destId="{01C184FB-DE89-4A17-8A1D-5D4E77521F4C}" srcOrd="0" destOrd="0" presId="urn:microsoft.com/office/officeart/2005/8/layout/vList3#2"/>
    <dgm:cxn modelId="{C7DF17C1-9CD8-41FF-BAE2-0CBE877DB994}" type="presParOf" srcId="{F22D5FFE-3CD8-4609-9AE1-6C668F9FCC4D}" destId="{81240FD4-7A60-4AD4-9230-17740F3F5E9A}" srcOrd="1" destOrd="0" presId="urn:microsoft.com/office/officeart/2005/8/layout/vList3#2"/>
    <dgm:cxn modelId="{ACAFEA1F-0748-4041-86E3-1E6985FF002B}" type="presParOf" srcId="{205FC9CA-B0DC-4CC5-A5C6-3EF61030B7B1}" destId="{2BBB68FB-A04E-4C9B-94BC-92580350B783}" srcOrd="1" destOrd="0" presId="urn:microsoft.com/office/officeart/2005/8/layout/vList3#2"/>
    <dgm:cxn modelId="{8EAC8D58-7CEE-4C24-9358-CDFE371ADD17}" type="presParOf" srcId="{205FC9CA-B0DC-4CC5-A5C6-3EF61030B7B1}" destId="{40A6AC0A-286F-43E4-818D-CFD9FEC58E4C}" srcOrd="2" destOrd="0" presId="urn:microsoft.com/office/officeart/2005/8/layout/vList3#2"/>
    <dgm:cxn modelId="{1817EC8A-C83A-4F98-9E5D-6B26EB9A2B74}" type="presParOf" srcId="{40A6AC0A-286F-43E4-818D-CFD9FEC58E4C}" destId="{6E12CEEB-C6CE-4445-A580-4782C426DB9C}" srcOrd="0" destOrd="0" presId="urn:microsoft.com/office/officeart/2005/8/layout/vList3#2"/>
    <dgm:cxn modelId="{7E70A3EC-5A4C-4993-AED1-0E62EA8C9FBF}" type="presParOf" srcId="{40A6AC0A-286F-43E4-818D-CFD9FEC58E4C}" destId="{D2E961AC-BE2B-4029-8DF0-04CE82220E05}" srcOrd="1" destOrd="0" presId="urn:microsoft.com/office/officeart/2005/8/layout/vList3#2"/>
    <dgm:cxn modelId="{FE3864F5-1B49-4FE8-9C74-75A69D58AF95}" type="presParOf" srcId="{205FC9CA-B0DC-4CC5-A5C6-3EF61030B7B1}" destId="{295FCE7F-4B91-41FD-AFA5-528B5BF32D87}" srcOrd="3" destOrd="0" presId="urn:microsoft.com/office/officeart/2005/8/layout/vList3#2"/>
    <dgm:cxn modelId="{FE615D01-53F1-4F9E-9A64-A377D5C8771E}" type="presParOf" srcId="{205FC9CA-B0DC-4CC5-A5C6-3EF61030B7B1}" destId="{F6DBCE4F-BA40-4465-B71B-8357F87E6B7B}" srcOrd="4" destOrd="0" presId="urn:microsoft.com/office/officeart/2005/8/layout/vList3#2"/>
    <dgm:cxn modelId="{E9174613-B85A-4C67-9CCA-5BC6A3888FD7}" type="presParOf" srcId="{F6DBCE4F-BA40-4465-B71B-8357F87E6B7B}" destId="{DDF6B05F-7AF2-4424-B345-D17770449BD0}" srcOrd="0" destOrd="0" presId="urn:microsoft.com/office/officeart/2005/8/layout/vList3#2"/>
    <dgm:cxn modelId="{252840E3-2F56-4EFE-9642-577055C61D65}" type="presParOf" srcId="{F6DBCE4F-BA40-4465-B71B-8357F87E6B7B}" destId="{DA111582-C3DF-47E5-BF42-A609042A617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500E5-FC2F-414A-80D0-93FFA5907CFF}">
      <dsp:nvSpPr>
        <dsp:cNvPr id="0" name=""/>
        <dsp:cNvSpPr/>
      </dsp:nvSpPr>
      <dsp:spPr>
        <a:xfrm>
          <a:off x="0" y="35082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F8C75-AB77-421B-B9C6-A45F646C7C43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مفهوم التعلم</a:t>
          </a:r>
          <a:endParaRPr lang="ar-SA" sz="4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59035" y="86053"/>
        <a:ext cx="5665610" cy="879050"/>
      </dsp:txXfrm>
    </dsp:sp>
    <dsp:sp modelId="{3FEC0092-E967-4E39-9243-5AFEB4007DD3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CA0DD-1F44-41B8-A476-77A9B2A07106}">
      <dsp:nvSpPr>
        <dsp:cNvPr id="0" name=""/>
        <dsp:cNvSpPr/>
      </dsp:nvSpPr>
      <dsp:spPr>
        <a:xfrm>
          <a:off x="471461" y="1636710"/>
          <a:ext cx="57607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النضج وعلاقته بالتعلم</a:t>
          </a:r>
          <a:endParaRPr lang="ar-SA" sz="4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19016" y="1684265"/>
        <a:ext cx="5665610" cy="879050"/>
      </dsp:txXfrm>
    </dsp:sp>
    <dsp:sp modelId="{85561741-7028-4FF0-B74C-6AFC29CD2155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4D4F5-187F-46BD-A628-4AAC6E163051}">
      <dsp:nvSpPr>
        <dsp:cNvPr id="0" name=""/>
        <dsp:cNvSpPr/>
      </dsp:nvSpPr>
      <dsp:spPr>
        <a:xfrm>
          <a:off x="471461" y="2994032"/>
          <a:ext cx="5760720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التدريب والممارسة</a:t>
          </a:r>
          <a:endParaRPr lang="ar-SA" sz="4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19016" y="3041587"/>
        <a:ext cx="56656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1E8F-A5C1-4422-AAF3-A0F89DFF10E2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64E7BB-2F68-485D-9A13-D15D42F8C0C8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rgbClr val="FF0000"/>
              </a:solidFill>
            </a:rPr>
            <a:t>التعلم يحدث للمتعلم أي سلوك المتعلم</a:t>
          </a:r>
          <a:endParaRPr lang="ar-SA" sz="4800" b="1" kern="1200" dirty="0">
            <a:solidFill>
              <a:srgbClr val="FF0000"/>
            </a:solidFill>
          </a:endParaRPr>
        </a:p>
      </dsp:txBody>
      <dsp:txXfrm>
        <a:off x="1828800" y="203199"/>
        <a:ext cx="4267200" cy="1737360"/>
      </dsp:txXfrm>
    </dsp:sp>
    <dsp:sp modelId="{D802EC97-2A02-4DE4-A074-8458D86CEC7E}">
      <dsp:nvSpPr>
        <dsp:cNvPr id="0" name=""/>
        <dsp:cNvSpPr/>
      </dsp:nvSpPr>
      <dsp:spPr>
        <a:xfrm>
          <a:off x="960120" y="1940560"/>
          <a:ext cx="1737360" cy="17373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3096517"/>
                <a:satOff val="31044"/>
                <a:lumOff val="-21569"/>
                <a:alphaOff val="0"/>
                <a:tint val="86000"/>
                <a:satMod val="115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3096517"/>
              <a:satOff val="31044"/>
              <a:lumOff val="-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C09AA-E41B-4D92-9CDE-2F84FA086126}">
      <dsp:nvSpPr>
        <dsp:cNvPr id="0" name=""/>
        <dsp:cNvSpPr/>
      </dsp:nvSpPr>
      <dsp:spPr>
        <a:xfrm>
          <a:off x="1828800" y="1940560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chemeClr val="accent2">
                  <a:lumMod val="50000"/>
                </a:schemeClr>
              </a:solidFill>
            </a:rPr>
            <a:t>التعليم يحدثه المعلم أي سلوك المعلم</a:t>
          </a:r>
          <a:endParaRPr lang="ar-SA" sz="4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28800" y="1940560"/>
        <a:ext cx="4267200" cy="1737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F3AA8-5970-47C0-98D3-C7D1B22E42C1}">
      <dsp:nvSpPr>
        <dsp:cNvPr id="0" name=""/>
        <dsp:cNvSpPr/>
      </dsp:nvSpPr>
      <dsp:spPr>
        <a:xfrm rot="5400000">
          <a:off x="-238635" y="241152"/>
          <a:ext cx="1590901" cy="111363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التذكر</a:t>
          </a:r>
          <a:endParaRPr lang="ar-SA" sz="2800" b="1" kern="1200" dirty="0"/>
        </a:p>
      </dsp:txBody>
      <dsp:txXfrm rot="-5400000">
        <a:off x="1" y="559333"/>
        <a:ext cx="1113631" cy="477270"/>
      </dsp:txXfrm>
    </dsp:sp>
    <dsp:sp modelId="{438472DE-0A0B-4E2F-BBC1-6E5A6BBC3BE1}">
      <dsp:nvSpPr>
        <dsp:cNvPr id="0" name=""/>
        <dsp:cNvSpPr/>
      </dsp:nvSpPr>
      <dsp:spPr>
        <a:xfrm rot="5400000">
          <a:off x="4154572" y="-3038424"/>
          <a:ext cx="1034086" cy="7115968"/>
        </a:xfrm>
        <a:prstGeom prst="round2SameRect">
          <a:avLst/>
        </a:prstGeom>
        <a:solidFill>
          <a:srgbClr val="99FF66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/>
            <a:t>الطفل كالصفحة البيضاء ونحن نملأ عقله بالمعلومات</a:t>
          </a:r>
          <a:endParaRPr lang="ar-SA" sz="2800" b="1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/>
            <a:t>التعلم مقابل الحفظ والتذكر.</a:t>
          </a:r>
          <a:endParaRPr lang="ar-SA" sz="2800" b="1" kern="1200" dirty="0"/>
        </a:p>
      </dsp:txBody>
      <dsp:txXfrm rot="-5400000">
        <a:off x="1113631" y="52997"/>
        <a:ext cx="7065488" cy="933126"/>
      </dsp:txXfrm>
    </dsp:sp>
    <dsp:sp modelId="{F9A46BCB-377C-4D35-AFD3-2D86317DF64D}">
      <dsp:nvSpPr>
        <dsp:cNvPr id="0" name=""/>
        <dsp:cNvSpPr/>
      </dsp:nvSpPr>
      <dsp:spPr>
        <a:xfrm rot="5400000">
          <a:off x="-238635" y="1637902"/>
          <a:ext cx="1590901" cy="111363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تدريب للعقل</a:t>
          </a:r>
          <a:endParaRPr lang="ar-SA" sz="2800" b="1" kern="1200" dirty="0"/>
        </a:p>
      </dsp:txBody>
      <dsp:txXfrm rot="-5400000">
        <a:off x="1" y="1956083"/>
        <a:ext cx="1113631" cy="477270"/>
      </dsp:txXfrm>
    </dsp:sp>
    <dsp:sp modelId="{208E60DE-6CDB-4884-BD6F-00E630F5D5F1}">
      <dsp:nvSpPr>
        <dsp:cNvPr id="0" name=""/>
        <dsp:cNvSpPr/>
      </dsp:nvSpPr>
      <dsp:spPr>
        <a:xfrm rot="5400000">
          <a:off x="4154300" y="-1468939"/>
          <a:ext cx="1034629" cy="7115968"/>
        </a:xfrm>
        <a:prstGeom prst="round2SameRect">
          <a:avLst/>
        </a:prstGeom>
        <a:solidFill>
          <a:srgbClr val="99FF66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/>
            <a:t>تدريب القدرات يقوي الملكات في العقل البشري وتنعكس علي بعضها البعض.</a:t>
          </a:r>
          <a:endParaRPr lang="ar-SA" sz="2800" b="1" kern="1200" dirty="0"/>
        </a:p>
      </dsp:txBody>
      <dsp:txXfrm rot="-5400000">
        <a:off x="1113631" y="1622236"/>
        <a:ext cx="7065462" cy="933617"/>
      </dsp:txXfrm>
    </dsp:sp>
    <dsp:sp modelId="{A99E5870-DC14-4082-9A10-AFC98B2A0833}">
      <dsp:nvSpPr>
        <dsp:cNvPr id="0" name=""/>
        <dsp:cNvSpPr/>
      </dsp:nvSpPr>
      <dsp:spPr>
        <a:xfrm rot="5400000">
          <a:off x="-238635" y="3034653"/>
          <a:ext cx="1590901" cy="111363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تغير في السلوك</a:t>
          </a:r>
          <a:endParaRPr lang="ar-SA" sz="2800" b="1" kern="1200" dirty="0"/>
        </a:p>
      </dsp:txBody>
      <dsp:txXfrm rot="-5400000">
        <a:off x="1" y="3352834"/>
        <a:ext cx="1113631" cy="477270"/>
      </dsp:txXfrm>
    </dsp:sp>
    <dsp:sp modelId="{ECB7052D-3F26-4215-9FAD-36B2E4679E8C}">
      <dsp:nvSpPr>
        <dsp:cNvPr id="0" name=""/>
        <dsp:cNvSpPr/>
      </dsp:nvSpPr>
      <dsp:spPr>
        <a:xfrm rot="5400000">
          <a:off x="4154572" y="-244923"/>
          <a:ext cx="1034086" cy="7115968"/>
        </a:xfrm>
        <a:prstGeom prst="round2SameRect">
          <a:avLst/>
        </a:prstGeom>
        <a:solidFill>
          <a:srgbClr val="99FF66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/>
            <a:t>إحداث تغير لدي المتعلم (معرفته – مهارته – اتجاهاته).</a:t>
          </a:r>
          <a:endParaRPr lang="ar-SA" sz="2800" b="1" kern="1200" dirty="0"/>
        </a:p>
      </dsp:txBody>
      <dsp:txXfrm rot="-5400000">
        <a:off x="1113631" y="2846498"/>
        <a:ext cx="7065488" cy="933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40FD4-7A60-4AD4-9230-17740F3F5E9A}">
      <dsp:nvSpPr>
        <dsp:cNvPr id="0" name=""/>
        <dsp:cNvSpPr/>
      </dsp:nvSpPr>
      <dsp:spPr>
        <a:xfrm rot="10800000">
          <a:off x="1683361" y="1236"/>
          <a:ext cx="5472684" cy="121961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15" tIns="220980" rIns="412496" bIns="22098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800" b="1" kern="1200" dirty="0" smtClean="0">
              <a:solidFill>
                <a:schemeClr val="tx1"/>
              </a:solidFill>
            </a:rPr>
            <a:t>النضج</a:t>
          </a:r>
          <a:endParaRPr lang="ar-SA" sz="5800" b="1" kern="1200" dirty="0">
            <a:solidFill>
              <a:schemeClr val="tx1"/>
            </a:solidFill>
          </a:endParaRPr>
        </a:p>
      </dsp:txBody>
      <dsp:txXfrm rot="10800000">
        <a:off x="1988264" y="1236"/>
        <a:ext cx="5167781" cy="1219612"/>
      </dsp:txXfrm>
    </dsp:sp>
    <dsp:sp modelId="{01C184FB-DE89-4A17-8A1D-5D4E77521F4C}">
      <dsp:nvSpPr>
        <dsp:cNvPr id="0" name=""/>
        <dsp:cNvSpPr/>
      </dsp:nvSpPr>
      <dsp:spPr>
        <a:xfrm>
          <a:off x="1073554" y="1236"/>
          <a:ext cx="1219612" cy="121961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961AC-BE2B-4029-8DF0-04CE82220E05}">
      <dsp:nvSpPr>
        <dsp:cNvPr id="0" name=""/>
        <dsp:cNvSpPr/>
      </dsp:nvSpPr>
      <dsp:spPr>
        <a:xfrm rot="10800000">
          <a:off x="1683361" y="1584912"/>
          <a:ext cx="5472684" cy="12196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15" tIns="220980" rIns="412496" bIns="22098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800" b="1" kern="1200" dirty="0" smtClean="0">
              <a:solidFill>
                <a:schemeClr val="tx1"/>
              </a:solidFill>
            </a:rPr>
            <a:t>الممارسة</a:t>
          </a:r>
          <a:endParaRPr lang="ar-SA" sz="5800" b="1" kern="1200" dirty="0">
            <a:solidFill>
              <a:schemeClr val="tx1"/>
            </a:solidFill>
          </a:endParaRPr>
        </a:p>
      </dsp:txBody>
      <dsp:txXfrm rot="10800000">
        <a:off x="1988264" y="1584912"/>
        <a:ext cx="5167781" cy="1219612"/>
      </dsp:txXfrm>
    </dsp:sp>
    <dsp:sp modelId="{6E12CEEB-C6CE-4445-A580-4782C426DB9C}">
      <dsp:nvSpPr>
        <dsp:cNvPr id="0" name=""/>
        <dsp:cNvSpPr/>
      </dsp:nvSpPr>
      <dsp:spPr>
        <a:xfrm>
          <a:off x="1073554" y="1584912"/>
          <a:ext cx="1219612" cy="121961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11582-C3DF-47E5-BF42-A609042A617B}">
      <dsp:nvSpPr>
        <dsp:cNvPr id="0" name=""/>
        <dsp:cNvSpPr/>
      </dsp:nvSpPr>
      <dsp:spPr>
        <a:xfrm rot="10800000">
          <a:off x="1683361" y="3168587"/>
          <a:ext cx="5472684" cy="121961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15" tIns="220980" rIns="412496" bIns="22098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800" b="1" kern="1200" dirty="0" smtClean="0">
              <a:solidFill>
                <a:schemeClr val="tx1"/>
              </a:solidFill>
            </a:rPr>
            <a:t>الدافعية</a:t>
          </a:r>
          <a:endParaRPr lang="ar-SA" sz="5800" b="1" kern="1200" dirty="0">
            <a:solidFill>
              <a:schemeClr val="tx1"/>
            </a:solidFill>
          </a:endParaRPr>
        </a:p>
      </dsp:txBody>
      <dsp:txXfrm rot="10800000">
        <a:off x="1988264" y="3168587"/>
        <a:ext cx="5167781" cy="1219612"/>
      </dsp:txXfrm>
    </dsp:sp>
    <dsp:sp modelId="{DDF6B05F-7AF2-4424-B345-D17770449BD0}">
      <dsp:nvSpPr>
        <dsp:cNvPr id="0" name=""/>
        <dsp:cNvSpPr/>
      </dsp:nvSpPr>
      <dsp:spPr>
        <a:xfrm>
          <a:off x="1073554" y="3168587"/>
          <a:ext cx="1219612" cy="12196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F270-1133-4C54-8FC6-06ED0ED083F1}">
      <dsp:nvSpPr>
        <dsp:cNvPr id="0" name=""/>
        <dsp:cNvSpPr/>
      </dsp:nvSpPr>
      <dsp:spPr>
        <a:xfrm>
          <a:off x="42810" y="65077"/>
          <a:ext cx="6995160" cy="131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b="1" kern="1200" dirty="0" smtClean="0">
              <a:solidFill>
                <a:schemeClr val="tx1"/>
              </a:solidFill>
            </a:rPr>
            <a:t>النضج</a:t>
          </a:r>
          <a:endParaRPr lang="ar-SA" sz="8000" b="1" kern="1200" dirty="0">
            <a:solidFill>
              <a:schemeClr val="tx1"/>
            </a:solidFill>
          </a:endParaRPr>
        </a:p>
      </dsp:txBody>
      <dsp:txXfrm>
        <a:off x="81379" y="103646"/>
        <a:ext cx="5574195" cy="1239693"/>
      </dsp:txXfrm>
    </dsp:sp>
    <dsp:sp modelId="{29BED0BE-5A5D-478E-B17B-F9437B60917B}">
      <dsp:nvSpPr>
        <dsp:cNvPr id="0" name=""/>
        <dsp:cNvSpPr/>
      </dsp:nvSpPr>
      <dsp:spPr>
        <a:xfrm>
          <a:off x="617219" y="1536302"/>
          <a:ext cx="6995160" cy="131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b="1" kern="1200" dirty="0" smtClean="0">
              <a:solidFill>
                <a:schemeClr val="tx1"/>
              </a:solidFill>
            </a:rPr>
            <a:t>القدرة</a:t>
          </a:r>
          <a:endParaRPr lang="ar-SA" sz="8000" b="1" kern="1200" dirty="0">
            <a:solidFill>
              <a:schemeClr val="tx1"/>
            </a:solidFill>
          </a:endParaRPr>
        </a:p>
      </dsp:txBody>
      <dsp:txXfrm>
        <a:off x="655788" y="1574871"/>
        <a:ext cx="5444861" cy="1239693"/>
      </dsp:txXfrm>
    </dsp:sp>
    <dsp:sp modelId="{E1599E4B-F144-4071-BBA6-31679F7FFF15}">
      <dsp:nvSpPr>
        <dsp:cNvPr id="0" name=""/>
        <dsp:cNvSpPr/>
      </dsp:nvSpPr>
      <dsp:spPr>
        <a:xfrm>
          <a:off x="1234439" y="3072605"/>
          <a:ext cx="6995160" cy="131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b="1" kern="1200" dirty="0" smtClean="0">
              <a:solidFill>
                <a:schemeClr val="tx1"/>
              </a:solidFill>
            </a:rPr>
            <a:t>التعلم</a:t>
          </a:r>
          <a:endParaRPr lang="ar-SA" sz="8000" b="1" kern="1200" dirty="0">
            <a:solidFill>
              <a:schemeClr val="tx1"/>
            </a:solidFill>
          </a:endParaRPr>
        </a:p>
      </dsp:txBody>
      <dsp:txXfrm>
        <a:off x="1273008" y="3111174"/>
        <a:ext cx="5444861" cy="1239693"/>
      </dsp:txXfrm>
    </dsp:sp>
    <dsp:sp modelId="{D930F4C6-F393-427A-A0A5-892FFC2B49EE}">
      <dsp:nvSpPr>
        <dsp:cNvPr id="0" name=""/>
        <dsp:cNvSpPr/>
      </dsp:nvSpPr>
      <dsp:spPr>
        <a:xfrm>
          <a:off x="6139219" y="998596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8000" b="1" kern="1200">
            <a:solidFill>
              <a:schemeClr val="tx1"/>
            </a:solidFill>
          </a:endParaRPr>
        </a:p>
      </dsp:txBody>
      <dsp:txXfrm>
        <a:off x="6331805" y="998596"/>
        <a:ext cx="470768" cy="644095"/>
      </dsp:txXfrm>
    </dsp:sp>
    <dsp:sp modelId="{67FB1803-D81D-4B40-AFCA-FB3F67DF3CDE}">
      <dsp:nvSpPr>
        <dsp:cNvPr id="0" name=""/>
        <dsp:cNvSpPr/>
      </dsp:nvSpPr>
      <dsp:spPr>
        <a:xfrm>
          <a:off x="6756439" y="2526120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8000" b="1" kern="1200">
            <a:solidFill>
              <a:schemeClr val="tx1"/>
            </a:solidFill>
          </a:endParaRPr>
        </a:p>
      </dsp:txBody>
      <dsp:txXfrm>
        <a:off x="6949025" y="2526120"/>
        <a:ext cx="470768" cy="644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A7DE3-713D-41C4-B579-4B1CB247E076}">
      <dsp:nvSpPr>
        <dsp:cNvPr id="0" name=""/>
        <dsp:cNvSpPr/>
      </dsp:nvSpPr>
      <dsp:spPr>
        <a:xfrm>
          <a:off x="6227010" y="2516962"/>
          <a:ext cx="91440" cy="1002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25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4311C-08F4-4335-B824-714D273FFED7}">
      <dsp:nvSpPr>
        <dsp:cNvPr id="0" name=""/>
        <dsp:cNvSpPr/>
      </dsp:nvSpPr>
      <dsp:spPr>
        <a:xfrm>
          <a:off x="4187209" y="717292"/>
          <a:ext cx="2085521" cy="98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35"/>
              </a:lnTo>
              <a:lnTo>
                <a:pt x="2085521" y="670135"/>
              </a:lnTo>
              <a:lnTo>
                <a:pt x="2085521" y="989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A14FE-5CAC-406A-B414-6924A7881E8A}">
      <dsp:nvSpPr>
        <dsp:cNvPr id="0" name=""/>
        <dsp:cNvSpPr/>
      </dsp:nvSpPr>
      <dsp:spPr>
        <a:xfrm>
          <a:off x="2013982" y="2431903"/>
          <a:ext cx="91440" cy="1002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25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68115-D726-444F-926F-233EED83136A}">
      <dsp:nvSpPr>
        <dsp:cNvPr id="0" name=""/>
        <dsp:cNvSpPr/>
      </dsp:nvSpPr>
      <dsp:spPr>
        <a:xfrm>
          <a:off x="2059702" y="717292"/>
          <a:ext cx="2127506" cy="989463"/>
        </a:xfrm>
        <a:custGeom>
          <a:avLst/>
          <a:gdLst/>
          <a:ahLst/>
          <a:cxnLst/>
          <a:rect l="0" t="0" r="0" b="0"/>
          <a:pathLst>
            <a:path>
              <a:moveTo>
                <a:pt x="2127506" y="0"/>
              </a:moveTo>
              <a:lnTo>
                <a:pt x="2127506" y="670135"/>
              </a:lnTo>
              <a:lnTo>
                <a:pt x="0" y="670135"/>
              </a:lnTo>
              <a:lnTo>
                <a:pt x="0" y="989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DC0DA-4967-47A1-A526-F7C97E78EFBA}">
      <dsp:nvSpPr>
        <dsp:cNvPr id="0" name=""/>
        <dsp:cNvSpPr/>
      </dsp:nvSpPr>
      <dsp:spPr>
        <a:xfrm>
          <a:off x="2085938" y="13092"/>
          <a:ext cx="4202541" cy="70419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45358-B465-442E-BDCB-4C32A53E77BC}">
      <dsp:nvSpPr>
        <dsp:cNvPr id="0" name=""/>
        <dsp:cNvSpPr/>
      </dsp:nvSpPr>
      <dsp:spPr>
        <a:xfrm>
          <a:off x="2468940" y="376944"/>
          <a:ext cx="4202541" cy="70419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chemeClr val="tx1"/>
              </a:solidFill>
            </a:rPr>
            <a:t>الاستعداد والتهيؤ</a:t>
          </a:r>
          <a:endParaRPr lang="ar-SA" sz="3600" b="1" kern="1200" dirty="0">
            <a:solidFill>
              <a:schemeClr val="tx1"/>
            </a:solidFill>
          </a:endParaRPr>
        </a:p>
      </dsp:txBody>
      <dsp:txXfrm>
        <a:off x="2489565" y="397569"/>
        <a:ext cx="4161291" cy="662949"/>
      </dsp:txXfrm>
    </dsp:sp>
    <dsp:sp modelId="{928DC3FA-2929-4A24-96F6-169E2544EE2E}">
      <dsp:nvSpPr>
        <dsp:cNvPr id="0" name=""/>
        <dsp:cNvSpPr/>
      </dsp:nvSpPr>
      <dsp:spPr>
        <a:xfrm>
          <a:off x="336191" y="1706755"/>
          <a:ext cx="3447023" cy="725147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35A9F-0FC8-4F5D-9896-74033B141719}">
      <dsp:nvSpPr>
        <dsp:cNvPr id="0" name=""/>
        <dsp:cNvSpPr/>
      </dsp:nvSpPr>
      <dsp:spPr>
        <a:xfrm>
          <a:off x="719193" y="2070608"/>
          <a:ext cx="3447023" cy="72514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</a:rPr>
            <a:t>استعداد تطوري للتعلم</a:t>
          </a:r>
          <a:endParaRPr lang="ar-SA" sz="3100" b="1" kern="1200" dirty="0">
            <a:solidFill>
              <a:schemeClr val="tx1"/>
            </a:solidFill>
          </a:endParaRPr>
        </a:p>
      </dsp:txBody>
      <dsp:txXfrm>
        <a:off x="740432" y="2091847"/>
        <a:ext cx="3404545" cy="682669"/>
      </dsp:txXfrm>
    </dsp:sp>
    <dsp:sp modelId="{C2A5E47F-B9B8-44DA-9C06-4D3C3F6F881A}">
      <dsp:nvSpPr>
        <dsp:cNvPr id="0" name=""/>
        <dsp:cNvSpPr/>
      </dsp:nvSpPr>
      <dsp:spPr>
        <a:xfrm>
          <a:off x="336191" y="3434412"/>
          <a:ext cx="3447023" cy="218885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F407A-8B11-406A-8261-1939ADE1FAF4}">
      <dsp:nvSpPr>
        <dsp:cNvPr id="0" name=""/>
        <dsp:cNvSpPr/>
      </dsp:nvSpPr>
      <dsp:spPr>
        <a:xfrm>
          <a:off x="719193" y="3798264"/>
          <a:ext cx="3447023" cy="218885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</a:rPr>
            <a:t>بلوغ الطفل مستوي النضج لمهارة أو مهمة محددة</a:t>
          </a:r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</a:rPr>
            <a:t>(تعلم لغة أخري)</a:t>
          </a:r>
          <a:endParaRPr lang="ar-SA" sz="3100" b="1" kern="1200" dirty="0">
            <a:solidFill>
              <a:schemeClr val="tx1"/>
            </a:solidFill>
          </a:endParaRPr>
        </a:p>
      </dsp:txBody>
      <dsp:txXfrm>
        <a:off x="783302" y="3862373"/>
        <a:ext cx="3318805" cy="2060641"/>
      </dsp:txXfrm>
    </dsp:sp>
    <dsp:sp modelId="{0492560F-E284-4E05-9876-10BFA87D67AE}">
      <dsp:nvSpPr>
        <dsp:cNvPr id="0" name=""/>
        <dsp:cNvSpPr/>
      </dsp:nvSpPr>
      <dsp:spPr>
        <a:xfrm>
          <a:off x="4549219" y="1706755"/>
          <a:ext cx="3447023" cy="810206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77DB1-7F6B-419B-AC01-8340EB664840}">
      <dsp:nvSpPr>
        <dsp:cNvPr id="0" name=""/>
        <dsp:cNvSpPr/>
      </dsp:nvSpPr>
      <dsp:spPr>
        <a:xfrm>
          <a:off x="4932221" y="2070608"/>
          <a:ext cx="3447023" cy="81020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</a:rPr>
            <a:t>استعداد عام للتعلم</a:t>
          </a:r>
          <a:endParaRPr lang="ar-SA" sz="3100" b="1" kern="1200" dirty="0">
            <a:solidFill>
              <a:schemeClr val="tx1"/>
            </a:solidFill>
          </a:endParaRPr>
        </a:p>
      </dsp:txBody>
      <dsp:txXfrm>
        <a:off x="4955951" y="2094338"/>
        <a:ext cx="3399563" cy="762746"/>
      </dsp:txXfrm>
    </dsp:sp>
    <dsp:sp modelId="{76400EA6-6B80-4F40-AB3A-6B604E2310DC}">
      <dsp:nvSpPr>
        <dsp:cNvPr id="0" name=""/>
        <dsp:cNvSpPr/>
      </dsp:nvSpPr>
      <dsp:spPr>
        <a:xfrm>
          <a:off x="4549219" y="3519471"/>
          <a:ext cx="3447023" cy="218885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EB76-2CFE-446C-8D77-54BD707F2213}">
      <dsp:nvSpPr>
        <dsp:cNvPr id="0" name=""/>
        <dsp:cNvSpPr/>
      </dsp:nvSpPr>
      <dsp:spPr>
        <a:xfrm>
          <a:off x="4932221" y="3883323"/>
          <a:ext cx="3447023" cy="218885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</a:rPr>
            <a:t>بلوغ الطفل مستوي النضج اللازم للتعلم</a:t>
          </a:r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</a:rPr>
            <a:t>(التعليم الابتدائي)</a:t>
          </a:r>
          <a:endParaRPr lang="ar-SA" sz="3100" b="1" kern="1200" dirty="0">
            <a:solidFill>
              <a:schemeClr val="tx1"/>
            </a:solidFill>
          </a:endParaRPr>
        </a:p>
      </dsp:txBody>
      <dsp:txXfrm>
        <a:off x="4996330" y="3947432"/>
        <a:ext cx="3318805" cy="2060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A7DE3-713D-41C4-B579-4B1CB247E076}">
      <dsp:nvSpPr>
        <dsp:cNvPr id="0" name=""/>
        <dsp:cNvSpPr/>
      </dsp:nvSpPr>
      <dsp:spPr>
        <a:xfrm>
          <a:off x="6687264" y="2843165"/>
          <a:ext cx="91440" cy="113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4311C-08F4-4335-B824-714D273FFED7}">
      <dsp:nvSpPr>
        <dsp:cNvPr id="0" name=""/>
        <dsp:cNvSpPr/>
      </dsp:nvSpPr>
      <dsp:spPr>
        <a:xfrm>
          <a:off x="4379590" y="812338"/>
          <a:ext cx="2353394" cy="111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209"/>
              </a:lnTo>
              <a:lnTo>
                <a:pt x="2353394" y="756209"/>
              </a:lnTo>
              <a:lnTo>
                <a:pt x="2353394" y="1116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A14FE-5CAC-406A-B414-6924A7881E8A}">
      <dsp:nvSpPr>
        <dsp:cNvPr id="0" name=""/>
        <dsp:cNvSpPr/>
      </dsp:nvSpPr>
      <dsp:spPr>
        <a:xfrm>
          <a:off x="1933098" y="2747180"/>
          <a:ext cx="91440" cy="113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68115-D726-444F-926F-233EED83136A}">
      <dsp:nvSpPr>
        <dsp:cNvPr id="0" name=""/>
        <dsp:cNvSpPr/>
      </dsp:nvSpPr>
      <dsp:spPr>
        <a:xfrm>
          <a:off x="1978818" y="812338"/>
          <a:ext cx="2400771" cy="1116554"/>
        </a:xfrm>
        <a:custGeom>
          <a:avLst/>
          <a:gdLst/>
          <a:ahLst/>
          <a:cxnLst/>
          <a:rect l="0" t="0" r="0" b="0"/>
          <a:pathLst>
            <a:path>
              <a:moveTo>
                <a:pt x="2400771" y="0"/>
              </a:moveTo>
              <a:lnTo>
                <a:pt x="2400771" y="756209"/>
              </a:lnTo>
              <a:lnTo>
                <a:pt x="0" y="756209"/>
              </a:lnTo>
              <a:lnTo>
                <a:pt x="0" y="1116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DC0DA-4967-47A1-A526-F7C97E78EFBA}">
      <dsp:nvSpPr>
        <dsp:cNvPr id="0" name=""/>
        <dsp:cNvSpPr/>
      </dsp:nvSpPr>
      <dsp:spPr>
        <a:xfrm>
          <a:off x="2008424" y="17688"/>
          <a:ext cx="4742332" cy="79465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45358-B465-442E-BDCB-4C32A53E77BC}">
      <dsp:nvSpPr>
        <dsp:cNvPr id="0" name=""/>
        <dsp:cNvSpPr/>
      </dsp:nvSpPr>
      <dsp:spPr>
        <a:xfrm>
          <a:off x="2440621" y="428275"/>
          <a:ext cx="4742332" cy="79465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chemeClr val="accent6">
                  <a:lumMod val="50000"/>
                </a:schemeClr>
              </a:solidFill>
            </a:rPr>
            <a:t>الممارسة</a:t>
          </a:r>
          <a:endParaRPr lang="ar-SA" sz="3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63896" y="451550"/>
        <a:ext cx="4695782" cy="748100"/>
      </dsp:txXfrm>
    </dsp:sp>
    <dsp:sp modelId="{928DC3FA-2929-4A24-96F6-169E2544EE2E}">
      <dsp:nvSpPr>
        <dsp:cNvPr id="0" name=""/>
        <dsp:cNvSpPr/>
      </dsp:nvSpPr>
      <dsp:spPr>
        <a:xfrm>
          <a:off x="33932" y="1928892"/>
          <a:ext cx="3889771" cy="81828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35A9F-0FC8-4F5D-9896-74033B141719}">
      <dsp:nvSpPr>
        <dsp:cNvPr id="0" name=""/>
        <dsp:cNvSpPr/>
      </dsp:nvSpPr>
      <dsp:spPr>
        <a:xfrm>
          <a:off x="466129" y="2339479"/>
          <a:ext cx="3889771" cy="81828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>
              <a:solidFill>
                <a:schemeClr val="accent6">
                  <a:lumMod val="50000"/>
                </a:schemeClr>
              </a:solidFill>
            </a:rPr>
            <a:t>ممارسة موزعة</a:t>
          </a:r>
          <a:endParaRPr lang="ar-SA" sz="3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0096" y="2363446"/>
        <a:ext cx="3841837" cy="770354"/>
      </dsp:txXfrm>
    </dsp:sp>
    <dsp:sp modelId="{C2A5E47F-B9B8-44DA-9C06-4D3C3F6F881A}">
      <dsp:nvSpPr>
        <dsp:cNvPr id="0" name=""/>
        <dsp:cNvSpPr/>
      </dsp:nvSpPr>
      <dsp:spPr>
        <a:xfrm>
          <a:off x="33932" y="3878456"/>
          <a:ext cx="3889771" cy="247000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F407A-8B11-406A-8261-1939ADE1FAF4}">
      <dsp:nvSpPr>
        <dsp:cNvPr id="0" name=""/>
        <dsp:cNvSpPr/>
      </dsp:nvSpPr>
      <dsp:spPr>
        <a:xfrm>
          <a:off x="466129" y="4289043"/>
          <a:ext cx="3889771" cy="247000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>
              <a:solidFill>
                <a:schemeClr val="accent6">
                  <a:lumMod val="50000"/>
                </a:schemeClr>
              </a:solidFill>
            </a:rPr>
            <a:t>توزيع التعلم علي فترات متفاوتة</a:t>
          </a:r>
        </a:p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>
              <a:solidFill>
                <a:schemeClr val="accent6">
                  <a:lumMod val="50000"/>
                </a:schemeClr>
              </a:solidFill>
            </a:rPr>
            <a:t>(تعلم التعبير اللغوي)</a:t>
          </a:r>
          <a:endParaRPr lang="ar-SA" sz="3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8473" y="4361387"/>
        <a:ext cx="3745083" cy="2325317"/>
      </dsp:txXfrm>
    </dsp:sp>
    <dsp:sp modelId="{0492560F-E284-4E05-9876-10BFA87D67AE}">
      <dsp:nvSpPr>
        <dsp:cNvPr id="0" name=""/>
        <dsp:cNvSpPr/>
      </dsp:nvSpPr>
      <dsp:spPr>
        <a:xfrm>
          <a:off x="4788098" y="1928892"/>
          <a:ext cx="3889771" cy="91427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77DB1-7F6B-419B-AC01-8340EB664840}">
      <dsp:nvSpPr>
        <dsp:cNvPr id="0" name=""/>
        <dsp:cNvSpPr/>
      </dsp:nvSpPr>
      <dsp:spPr>
        <a:xfrm>
          <a:off x="5220295" y="2339479"/>
          <a:ext cx="3889771" cy="91427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>
              <a:solidFill>
                <a:schemeClr val="accent6">
                  <a:lumMod val="50000"/>
                </a:schemeClr>
              </a:solidFill>
            </a:rPr>
            <a:t>ممارسة مركزة</a:t>
          </a:r>
          <a:endParaRPr lang="ar-SA" sz="3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247073" y="2366257"/>
        <a:ext cx="3836215" cy="860716"/>
      </dsp:txXfrm>
    </dsp:sp>
    <dsp:sp modelId="{76400EA6-6B80-4F40-AB3A-6B604E2310DC}">
      <dsp:nvSpPr>
        <dsp:cNvPr id="0" name=""/>
        <dsp:cNvSpPr/>
      </dsp:nvSpPr>
      <dsp:spPr>
        <a:xfrm>
          <a:off x="4788098" y="3974440"/>
          <a:ext cx="3889771" cy="247000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EB76-2CFE-446C-8D77-54BD707F2213}">
      <dsp:nvSpPr>
        <dsp:cNvPr id="0" name=""/>
        <dsp:cNvSpPr/>
      </dsp:nvSpPr>
      <dsp:spPr>
        <a:xfrm>
          <a:off x="5220295" y="4385027"/>
          <a:ext cx="3889771" cy="247000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>
              <a:solidFill>
                <a:schemeClr val="accent6">
                  <a:lumMod val="50000"/>
                </a:schemeClr>
              </a:solidFill>
            </a:rPr>
            <a:t>تركيز محاولات التعلم خلال فترة زمنية متصلة </a:t>
          </a:r>
        </a:p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>
              <a:solidFill>
                <a:schemeClr val="accent6">
                  <a:lumMod val="50000"/>
                </a:schemeClr>
              </a:solidFill>
            </a:rPr>
            <a:t>(تعلم رياضة محددة)</a:t>
          </a:r>
          <a:endParaRPr lang="ar-SA" sz="3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292639" y="4457371"/>
        <a:ext cx="3745083" cy="2325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40FD4-7A60-4AD4-9230-17740F3F5E9A}">
      <dsp:nvSpPr>
        <dsp:cNvPr id="0" name=""/>
        <dsp:cNvSpPr/>
      </dsp:nvSpPr>
      <dsp:spPr>
        <a:xfrm rot="10800000">
          <a:off x="1745283" y="4236"/>
          <a:ext cx="5472684" cy="146730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040" tIns="118110" rIns="220472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bg1"/>
              </a:solidFill>
            </a:rPr>
            <a:t>الأداء هو مؤشر علي حدوث التعلم وليس هو التعلم.</a:t>
          </a:r>
          <a:endParaRPr lang="ar-SA" sz="3100" b="1" kern="1200" dirty="0">
            <a:solidFill>
              <a:schemeClr val="bg1"/>
            </a:solidFill>
          </a:endParaRPr>
        </a:p>
      </dsp:txBody>
      <dsp:txXfrm rot="10800000">
        <a:off x="2112109" y="4236"/>
        <a:ext cx="5105858" cy="1467303"/>
      </dsp:txXfrm>
    </dsp:sp>
    <dsp:sp modelId="{01C184FB-DE89-4A17-8A1D-5D4E77521F4C}">
      <dsp:nvSpPr>
        <dsp:cNvPr id="0" name=""/>
        <dsp:cNvSpPr/>
      </dsp:nvSpPr>
      <dsp:spPr>
        <a:xfrm>
          <a:off x="1011632" y="4236"/>
          <a:ext cx="1467303" cy="14673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961AC-BE2B-4029-8DF0-04CE82220E05}">
      <dsp:nvSpPr>
        <dsp:cNvPr id="0" name=""/>
        <dsp:cNvSpPr/>
      </dsp:nvSpPr>
      <dsp:spPr>
        <a:xfrm rot="10800000">
          <a:off x="1745283" y="1909542"/>
          <a:ext cx="5472684" cy="146730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040" tIns="118110" rIns="220472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bg1"/>
              </a:solidFill>
            </a:rPr>
            <a:t>التعلم تغير </a:t>
          </a:r>
          <a:r>
            <a:rPr lang="ar-SA" sz="3100" b="1" kern="1200" dirty="0" err="1" smtClean="0">
              <a:solidFill>
                <a:schemeClr val="bg1"/>
              </a:solidFill>
            </a:rPr>
            <a:t>اساسه</a:t>
          </a:r>
          <a:r>
            <a:rPr lang="ar-SA" sz="3100" b="1" kern="1200" dirty="0" smtClean="0">
              <a:solidFill>
                <a:schemeClr val="bg1"/>
              </a:solidFill>
            </a:rPr>
            <a:t> علي الوراثة.</a:t>
          </a:r>
          <a:endParaRPr lang="ar-SA" sz="3100" b="1" kern="1200" dirty="0">
            <a:solidFill>
              <a:schemeClr val="bg1"/>
            </a:solidFill>
          </a:endParaRPr>
        </a:p>
      </dsp:txBody>
      <dsp:txXfrm rot="10800000">
        <a:off x="2112109" y="1909542"/>
        <a:ext cx="5105858" cy="1467303"/>
      </dsp:txXfrm>
    </dsp:sp>
    <dsp:sp modelId="{6E12CEEB-C6CE-4445-A580-4782C426DB9C}">
      <dsp:nvSpPr>
        <dsp:cNvPr id="0" name=""/>
        <dsp:cNvSpPr/>
      </dsp:nvSpPr>
      <dsp:spPr>
        <a:xfrm>
          <a:off x="1011632" y="1909542"/>
          <a:ext cx="1467303" cy="14673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11582-C3DF-47E5-BF42-A609042A617B}">
      <dsp:nvSpPr>
        <dsp:cNvPr id="0" name=""/>
        <dsp:cNvSpPr/>
      </dsp:nvSpPr>
      <dsp:spPr>
        <a:xfrm rot="10800000">
          <a:off x="1745283" y="3814847"/>
          <a:ext cx="5472684" cy="146730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040" tIns="118110" rIns="220472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bg1"/>
              </a:solidFill>
            </a:rPr>
            <a:t>النضج هو :مجموعة التغيرات التطورية في الجسم أو السلوك نتيجة التقدم في العمر.</a:t>
          </a:r>
          <a:endParaRPr lang="ar-SA" sz="3100" b="1" kern="1200" dirty="0">
            <a:solidFill>
              <a:schemeClr val="bg1"/>
            </a:solidFill>
          </a:endParaRPr>
        </a:p>
      </dsp:txBody>
      <dsp:txXfrm rot="10800000">
        <a:off x="2112109" y="3814847"/>
        <a:ext cx="5105858" cy="1467303"/>
      </dsp:txXfrm>
    </dsp:sp>
    <dsp:sp modelId="{DDF6B05F-7AF2-4424-B345-D17770449BD0}">
      <dsp:nvSpPr>
        <dsp:cNvPr id="0" name=""/>
        <dsp:cNvSpPr/>
      </dsp:nvSpPr>
      <dsp:spPr>
        <a:xfrm>
          <a:off x="1011632" y="3814847"/>
          <a:ext cx="1467303" cy="14673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9B66-68F8-429D-83B7-1FF0CEDF121D}" type="datetimeFigureOut">
              <a:rPr lang="ar-SA" smtClean="0"/>
              <a:pPr/>
              <a:t>28/04/1435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53C1-6721-4441-9A9F-E8EF7FED39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lang="ar-SA" dirty="0" smtClean="0"/>
              <a:t>المستوى الثاني</a:t>
            </a:r>
          </a:p>
          <a:p>
            <a:pPr lvl="2" eaLnBrk="1" latinLnBrk="0" hangingPunct="1"/>
            <a:r>
              <a:rPr lang="ar-SA" dirty="0" smtClean="0"/>
              <a:t>المستوى الثالث</a:t>
            </a:r>
          </a:p>
          <a:p>
            <a:pPr lvl="3" eaLnBrk="1" latinLnBrk="0" hangingPunct="1"/>
            <a:r>
              <a:rPr lang="ar-SA" dirty="0" smtClean="0"/>
              <a:t>المستوى الرابع</a:t>
            </a:r>
          </a:p>
          <a:p>
            <a:pPr lvl="4" eaLnBrk="1" latinLnBrk="0" hangingPunct="1"/>
            <a:r>
              <a:rPr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9B66-68F8-429D-83B7-1FF0CEDF121D}" type="datetimeFigureOut">
              <a:rPr lang="ar-SA" smtClean="0"/>
              <a:pPr/>
              <a:t>28/04/1435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53C1-6721-4441-9A9F-E8EF7FED39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19050" y="0"/>
            <a:ext cx="9163050" cy="7143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1"/>
            <a:ext cx="4762500" cy="5000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dirty="0" smtClean="0"/>
              <a:t>المستوى الثاني</a:t>
            </a:r>
          </a:p>
          <a:p>
            <a:pPr lvl="2" eaLnBrk="1" latinLnBrk="0" hangingPunct="1"/>
            <a:r>
              <a:rPr kumimoji="0" lang="ar-SA" dirty="0" smtClean="0"/>
              <a:t>المستوى الثالث</a:t>
            </a:r>
          </a:p>
          <a:p>
            <a:pPr lvl="3" eaLnBrk="1" latinLnBrk="0" hangingPunct="1"/>
            <a:r>
              <a:rPr kumimoji="0" lang="ar-SA" dirty="0" smtClean="0"/>
              <a:t>المستوى الرابع</a:t>
            </a:r>
          </a:p>
          <a:p>
            <a:pPr lvl="4" eaLnBrk="1" latinLnBrk="0" hangingPunct="1"/>
            <a:r>
              <a:rPr kumimoji="0"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A89B66-68F8-429D-83B7-1FF0CEDF121D}" type="datetimeFigureOut">
              <a:rPr lang="ar-SA" smtClean="0"/>
              <a:pPr/>
              <a:t>28/04/1435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7F53C1-6721-4441-9A9F-E8EF7FED399A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214290"/>
            <a:ext cx="4857752" cy="285752"/>
            <a:chOff x="-19045" y="216550"/>
            <a:chExt cx="9180548" cy="64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grp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grp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" name="مجموعة 13"/>
          <p:cNvGrpSpPr/>
          <p:nvPr userDrawn="1"/>
        </p:nvGrpSpPr>
        <p:grpSpPr>
          <a:xfrm>
            <a:off x="5715008" y="0"/>
            <a:ext cx="3428992" cy="369072"/>
            <a:chOff x="-19045" y="216550"/>
            <a:chExt cx="9180548" cy="64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شكل حر 1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grp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شكل حر 1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grp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2000232" y="214290"/>
            <a:ext cx="522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بسم الله الرحمن الرحيم</a:t>
            </a:r>
            <a:endParaRPr lang="ar-SA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http://i1.ytimg.com/vi/XlFuC96lHb4/maxresdefault.jpg"/>
          <p:cNvPicPr>
            <a:picLocks noChangeAspect="1" noChangeArrowheads="1"/>
          </p:cNvPicPr>
          <p:nvPr/>
        </p:nvPicPr>
        <p:blipFill>
          <a:blip r:embed="rId3"/>
          <a:srcRect t="15625"/>
          <a:stretch>
            <a:fillRect/>
          </a:stretch>
        </p:blipFill>
        <p:spPr bwMode="auto">
          <a:xfrm>
            <a:off x="1714480" y="2143116"/>
            <a:ext cx="6072230" cy="43548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729402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موضوعات المقرر</a:t>
            </a:r>
            <a:endParaRPr lang="ar-SA" sz="6600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التعلم بالاستبصار 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نظرية بياجيه للنمو المعرفي.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نظرية التعلم ذي المعنى .</a:t>
            </a:r>
          </a:p>
          <a:p>
            <a:pPr marL="514350" indent="-514350">
              <a:buClr>
                <a:schemeClr val="tx1"/>
              </a:buClr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العمليات العقلية المصاحبة للتعلم.( الانتباه – </a:t>
            </a:r>
            <a:r>
              <a:rPr lang="ar-SA" sz="3600" b="1" dirty="0" err="1" smtClean="0">
                <a:solidFill>
                  <a:schemeClr val="accent5">
                    <a:lumMod val="50000"/>
                  </a:schemeClr>
                </a:solidFill>
              </a:rPr>
              <a:t>الادراك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 – النسيان).</a:t>
            </a:r>
          </a:p>
          <a:p>
            <a:pPr marL="514350" indent="-514350">
              <a:buClr>
                <a:schemeClr val="tx1"/>
              </a:buClr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انتقال اثر التعلم – مفهومه- أنواعه.</a:t>
            </a:r>
          </a:p>
          <a:p>
            <a:pPr marL="514350" indent="-514350">
              <a:buClr>
                <a:schemeClr val="tx1"/>
              </a:buClr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بعض التطبيقات التربوية في مجال التعلم.</a:t>
            </a:r>
          </a:p>
          <a:p>
            <a:pPr>
              <a:buClr>
                <a:srgbClr val="FF0000"/>
              </a:buClr>
            </a:pPr>
            <a:endParaRPr lang="ar-SA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857356" y="428604"/>
            <a:ext cx="6729402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الكتاب المقرر</a:t>
            </a:r>
            <a:endParaRPr kumimoji="0" lang="ar-SA" sz="6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928662" y="2500306"/>
            <a:ext cx="7429552" cy="3929090"/>
          </a:xfrm>
          <a:prstGeom prst="flowChartMulti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</a:rPr>
              <a:t>الوجيز في علم النفس التربوي</a:t>
            </a:r>
          </a:p>
          <a:p>
            <a:pPr algn="ctr"/>
            <a:r>
              <a:rPr lang="ar-SA" sz="4400" b="1" dirty="0" smtClean="0">
                <a:solidFill>
                  <a:srgbClr val="C00000"/>
                </a:solidFill>
              </a:rPr>
              <a:t>خالد إبراهيم الدوجان</a:t>
            </a:r>
          </a:p>
          <a:p>
            <a:pPr algn="ctr"/>
            <a:r>
              <a:rPr lang="ar-SA" sz="4400" b="1" dirty="0" smtClean="0">
                <a:solidFill>
                  <a:srgbClr val="C00000"/>
                </a:solidFill>
              </a:rPr>
              <a:t>مكتبة الرشد /2009  </a:t>
            </a:r>
            <a:endParaRPr lang="ar-SA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التعلم وشروطه</a:t>
            </a:r>
            <a:endParaRPr lang="ar-SA" sz="6000" b="1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85750" y="24685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SA" sz="5400" b="1" dirty="0" smtClean="0"/>
              <a:t>هل التعلم هو التعليم</a:t>
            </a:r>
            <a:endParaRPr lang="ar-SA" sz="5400" b="1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386258" y="0"/>
            <a:ext cx="4757742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مفهوم  التعلم</a:t>
            </a:r>
            <a:endParaRPr kumimoji="0" lang="ar-SA" sz="6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شريط منحني إلى الأسفل 4"/>
          <p:cNvSpPr/>
          <p:nvPr/>
        </p:nvSpPr>
        <p:spPr>
          <a:xfrm>
            <a:off x="0" y="0"/>
            <a:ext cx="2857488" cy="1357322"/>
          </a:xfrm>
          <a:prstGeom prst="ellipse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accent2"/>
                </a:solidFill>
              </a:rPr>
              <a:t>؟</a:t>
            </a:r>
            <a:endParaRPr lang="ar-SA" sz="96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1285852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uiExpand="1" build="p" animBg="1"/>
      <p:bldP spid="4" grpId="0" animBg="1"/>
      <p:bldP spid="5" grpId="0" animBg="1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389120"/>
          </a:xfrm>
          <a:blipFill>
            <a:blip r:embed="rId2"/>
            <a:tile tx="0" ty="0" sx="100000" sy="100000" flip="none" algn="tl"/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التعلم من أهم مفاهيم علم النفس التربوي .</a:t>
            </a:r>
          </a:p>
          <a:p>
            <a:r>
              <a:rPr lang="ar-SA" sz="4000" b="1" dirty="0" smtClean="0">
                <a:solidFill>
                  <a:srgbClr val="C00000"/>
                </a:solidFill>
              </a:rPr>
              <a:t>وهو احد خصائص السلوك الإنساني.</a:t>
            </a:r>
          </a:p>
          <a:p>
            <a:r>
              <a:rPr lang="ar-SA" sz="4000" b="1" dirty="0" smtClean="0">
                <a:solidFill>
                  <a:srgbClr val="C00000"/>
                </a:solidFill>
              </a:rPr>
              <a:t>التعلم يؤدي إلي اكتساب خبرات من البيئة المحيطة.</a:t>
            </a:r>
          </a:p>
          <a:p>
            <a:r>
              <a:rPr lang="ar-SA" sz="4000" b="1" dirty="0" smtClean="0">
                <a:solidFill>
                  <a:srgbClr val="C00000"/>
                </a:solidFill>
              </a:rPr>
              <a:t>التعلم سلوك تراكمي متطور.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386258" y="0"/>
            <a:ext cx="4757742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مفهوم  التعلم</a:t>
            </a:r>
            <a:endParaRPr kumimoji="0" lang="ar-SA" sz="6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وجهات</a:t>
            </a:r>
            <a:r>
              <a:rPr kumimoji="0" lang="ar-SA" sz="5400" b="1" i="0" u="none" strike="noStrike" kern="1200" normalizeH="0" noProof="0" dirty="0" smtClean="0">
                <a:solidFill>
                  <a:schemeClr val="tx1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نظر نحو</a:t>
            </a:r>
            <a:r>
              <a:rPr kumimoji="0" lang="ar-SA" sz="5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التعلم</a:t>
            </a:r>
            <a:endParaRPr kumimoji="0" lang="ar-SA" sz="5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285750" y="24685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2357446"/>
          </a:xfr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 تغير ثابت نسبي في الأداء ، يكتسبه الفرد نتيجة      الخبرة أو الممارسة أو التدريب وليس بسبب النضج </a:t>
            </a:r>
            <a:r>
              <a:rPr lang="ar-SA" sz="4000" b="1" dirty="0" err="1" smtClean="0">
                <a:solidFill>
                  <a:schemeClr val="accent6">
                    <a:lumMod val="75000"/>
                  </a:schemeClr>
                </a:solidFill>
              </a:rPr>
              <a:t>او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 حالة عارضة" .</a:t>
            </a:r>
            <a:b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ar-S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4071942"/>
            <a:ext cx="8229600" cy="1500198"/>
          </a:xfrm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FF0000"/>
                </a:solidFill>
              </a:rPr>
              <a:t>هل التعلم هو الأداء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386258" y="0"/>
            <a:ext cx="4757742" cy="857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تعريف التعلم</a:t>
            </a:r>
            <a:endParaRPr kumimoji="0" lang="ar-SA" sz="6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7158" y="1000108"/>
            <a:ext cx="8501122" cy="24288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تغير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ثابت نسبي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في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الأداء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، يكتسبه الفرد نتيجة     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الخبرة أو الممارسة أو التدريب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وليس بسبب النضج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او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حالة عارضة" .</a:t>
            </a:r>
            <a:b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شريط منحني إلى الأسفل 6"/>
          <p:cNvSpPr/>
          <p:nvPr/>
        </p:nvSpPr>
        <p:spPr>
          <a:xfrm>
            <a:off x="0" y="4357694"/>
            <a:ext cx="2857488" cy="1357322"/>
          </a:xfrm>
          <a:prstGeom prst="ellipse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chemeClr val="accent2"/>
                </a:solidFill>
              </a:rPr>
              <a:t>؟</a:t>
            </a:r>
            <a:endParaRPr lang="ar-SA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889054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smtClean="0">
                <a:solidFill>
                  <a:sysClr val="windowText" lastClr="000000"/>
                </a:solidFill>
              </a:rPr>
              <a:t>الأداء هو مؤشر علي حدوث التعلم وليس هو التعلم.</a:t>
            </a:r>
          </a:p>
          <a:p>
            <a:pPr algn="ctr"/>
            <a:r>
              <a:rPr lang="ar-SA" sz="4000" b="1" dirty="0" smtClean="0">
                <a:solidFill>
                  <a:sysClr val="windowText" lastClr="000000"/>
                </a:solidFill>
              </a:rPr>
              <a:t>التعلم ممكن يكون كامن ولا يوجد دافع لكي يظهر.</a:t>
            </a:r>
          </a:p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مثال:</a:t>
            </a:r>
            <a:r>
              <a:rPr lang="ar-SA" sz="4000" b="1" dirty="0" err="1" smtClean="0">
                <a:solidFill>
                  <a:srgbClr val="C00000"/>
                </a:solidFill>
              </a:rPr>
              <a:t>الاسئلة</a:t>
            </a:r>
            <a:r>
              <a:rPr lang="ar-SA" sz="4000" b="1" dirty="0" smtClean="0">
                <a:solidFill>
                  <a:srgbClr val="C00000"/>
                </a:solidFill>
              </a:rPr>
              <a:t> - الاختبار- الأمر المباشر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3643306" y="214290"/>
            <a:ext cx="4757742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solidFill>
                  <a:sysClr val="windowText" lastClr="000000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علاقة</a:t>
            </a:r>
            <a:r>
              <a:rPr kumimoji="0" lang="ar-SA" sz="6000" b="1" i="0" u="none" strike="noStrike" kern="1200" normalizeH="0" noProof="0" dirty="0" smtClean="0">
                <a:solidFill>
                  <a:sysClr val="windowText" lastClr="000000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ar-SA" sz="6000" b="1" i="0" u="none" strike="noStrike" kern="1200" normalizeH="0" baseline="0" noProof="0" dirty="0" smtClean="0">
                <a:solidFill>
                  <a:sysClr val="windowText" lastClr="000000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التعلم بالأداء</a:t>
            </a:r>
            <a:endParaRPr kumimoji="0" lang="ar-SA" sz="6000" b="1" i="0" u="none" strike="noStrike" kern="1200" normalizeH="0" baseline="0" noProof="0" dirty="0">
              <a:solidFill>
                <a:sysClr val="windowText" lastClr="000000"/>
              </a:solidFill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3286116" y="1357298"/>
            <a:ext cx="2500330" cy="150019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86512" y="1214422"/>
            <a:ext cx="2357454" cy="1500198"/>
          </a:xfrm>
          <a:prstGeom prst="roundRect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ysClr val="windowText" lastClr="000000"/>
                </a:solidFill>
              </a:rPr>
              <a:t>التعلم</a:t>
            </a:r>
            <a:endParaRPr lang="ar-SA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42910" y="1285860"/>
            <a:ext cx="2357454" cy="1500198"/>
          </a:xfrm>
          <a:prstGeom prst="roundRect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ysClr val="windowText" lastClr="000000"/>
                </a:solidFill>
              </a:rPr>
              <a:t>الأداء</a:t>
            </a:r>
            <a:endParaRPr lang="ar-SA" sz="6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ar-SA" sz="3600" b="1" dirty="0" smtClean="0"/>
              <a:t>اكتساب المتعلم الخبرات الجديدة.</a:t>
            </a:r>
          </a:p>
          <a:p>
            <a:r>
              <a:rPr lang="ar-SA" sz="3600" b="1" dirty="0" smtClean="0"/>
              <a:t>مساعدة المتعلم علي القيام بالأنشطة.</a:t>
            </a:r>
          </a:p>
          <a:p>
            <a:r>
              <a:rPr lang="ar-SA" sz="3600" b="1" dirty="0" smtClean="0"/>
              <a:t>مساعدة المتعلم علي حل مشكلاته.</a:t>
            </a:r>
          </a:p>
          <a:p>
            <a:r>
              <a:rPr lang="ar-SA" sz="3600" b="1" dirty="0" smtClean="0"/>
              <a:t>التعلم عملية أساسية حيوية في حياة الفرد.</a:t>
            </a:r>
          </a:p>
          <a:p>
            <a:endParaRPr lang="ar-SA" sz="3600" b="1" dirty="0" smtClean="0"/>
          </a:p>
          <a:p>
            <a:endParaRPr lang="ar-SA" sz="3600" b="1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3643306" y="214290"/>
            <a:ext cx="4757742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أهمية التعلم</a:t>
            </a:r>
            <a:endParaRPr kumimoji="0" lang="ar-SA" sz="6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SA" sz="3600" b="1" dirty="0" smtClean="0">
                <a:solidFill>
                  <a:schemeClr val="accent4">
                    <a:lumMod val="75000"/>
                  </a:schemeClr>
                </a:solidFill>
              </a:rPr>
              <a:t>التعلم لكي يحدث لابد من توفر شروط أو أركان     </a:t>
            </a:r>
            <a:endParaRPr lang="ar-SA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071934" y="214290"/>
            <a:ext cx="4757742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شروط التعلم</a:t>
            </a:r>
            <a:endParaRPr kumimoji="0" lang="ar-SA" sz="5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انفجار 1 4"/>
          <p:cNvSpPr/>
          <p:nvPr/>
        </p:nvSpPr>
        <p:spPr>
          <a:xfrm>
            <a:off x="0" y="0"/>
            <a:ext cx="2286016" cy="1785950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لماذا</a:t>
            </a:r>
            <a:endParaRPr lang="ar-SA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571604" y="2285992"/>
            <a:ext cx="6286544" cy="2000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0000FF"/>
                </a:solidFill>
              </a:rPr>
              <a:t>التعلم ليس عفويا أو في وقت محدد نريده</a:t>
            </a:r>
            <a:endParaRPr lang="ar-SA" sz="4800" b="1" dirty="0">
              <a:solidFill>
                <a:srgbClr val="0000FF"/>
              </a:solidFill>
            </a:endParaRPr>
          </a:p>
        </p:txBody>
      </p:sp>
      <p:sp>
        <p:nvSpPr>
          <p:cNvPr id="7" name="انفجار 1 6"/>
          <p:cNvSpPr/>
          <p:nvPr/>
        </p:nvSpPr>
        <p:spPr>
          <a:xfrm>
            <a:off x="6500826" y="4643446"/>
            <a:ext cx="2286016" cy="178595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تعلم المشي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8" name="انفجار 1 7"/>
          <p:cNvSpPr/>
          <p:nvPr/>
        </p:nvSpPr>
        <p:spPr>
          <a:xfrm>
            <a:off x="3571868" y="4643446"/>
            <a:ext cx="2286016" cy="178595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تعلم </a:t>
            </a:r>
            <a:r>
              <a:rPr lang="ar-SA" sz="3600" b="1" dirty="0" err="1" smtClean="0">
                <a:solidFill>
                  <a:schemeClr val="tx1"/>
                </a:solidFill>
              </a:rPr>
              <a:t>الاكل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9" name="انفجار 1 8"/>
          <p:cNvSpPr/>
          <p:nvPr/>
        </p:nvSpPr>
        <p:spPr>
          <a:xfrm>
            <a:off x="285720" y="4714884"/>
            <a:ext cx="2286016" cy="1785950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تعلم اللغة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138small_12053436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27459" name="AutoShape 3"/>
          <p:cNvSpPr>
            <a:spLocks noChangeArrowheads="1"/>
          </p:cNvSpPr>
          <p:nvPr/>
        </p:nvSpPr>
        <p:spPr bwMode="auto">
          <a:xfrm>
            <a:off x="1285852" y="642918"/>
            <a:ext cx="6840538" cy="1844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EG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كل عام وانتم بخير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27460" name="AutoShape 4"/>
          <p:cNvSpPr>
            <a:spLocks noChangeArrowheads="1"/>
          </p:cNvSpPr>
          <p:nvPr/>
        </p:nvSpPr>
        <p:spPr bwMode="auto">
          <a:xfrm>
            <a:off x="1285852" y="3571876"/>
            <a:ext cx="6840538" cy="1844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EG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د  </a:t>
            </a:r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ar-EG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ايمان</a:t>
            </a:r>
            <a:r>
              <a:rPr lang="ar-EG" sz="5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زغلول</a:t>
            </a:r>
            <a:endParaRPr lang="en-US" sz="54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2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2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59" grpId="0" animBg="1"/>
      <p:bldP spid="14274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وان 1"/>
          <p:cNvSpPr txBox="1">
            <a:spLocks/>
          </p:cNvSpPr>
          <p:nvPr/>
        </p:nvSpPr>
        <p:spPr>
          <a:xfrm>
            <a:off x="4071934" y="214290"/>
            <a:ext cx="4757742" cy="1143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شروط التعلم</a:t>
            </a:r>
            <a:endParaRPr kumimoji="0" lang="ar-SA" sz="54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نجمة ذات 24 نقطة 5"/>
          <p:cNvSpPr/>
          <p:nvPr/>
        </p:nvSpPr>
        <p:spPr>
          <a:xfrm>
            <a:off x="1357290" y="1928802"/>
            <a:ext cx="1214446" cy="1357322"/>
          </a:xfrm>
          <a:prstGeom prst="star2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ar-SA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نجمة ذات 24 نقطة 6"/>
          <p:cNvSpPr/>
          <p:nvPr/>
        </p:nvSpPr>
        <p:spPr>
          <a:xfrm>
            <a:off x="1428728" y="3500438"/>
            <a:ext cx="1214446" cy="1357322"/>
          </a:xfrm>
          <a:prstGeom prst="star2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ar-SA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نجمة ذات 24 نقطة 7"/>
          <p:cNvSpPr/>
          <p:nvPr/>
        </p:nvSpPr>
        <p:spPr>
          <a:xfrm>
            <a:off x="1428728" y="5143512"/>
            <a:ext cx="1214446" cy="1357322"/>
          </a:xfrm>
          <a:prstGeom prst="star2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ar-SA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0066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/>
            <a:r>
              <a:rPr lang="ar-SA" sz="4000" b="1" dirty="0" smtClean="0"/>
              <a:t>ارتبط مفهوم النضج بعلم نفس النمو.</a:t>
            </a:r>
          </a:p>
          <a:p>
            <a:r>
              <a:rPr lang="ar-SA" sz="4000" b="1" dirty="0" smtClean="0"/>
              <a:t>قسم العلماء تطور نمو الفرد إلي مراحل عمرية .</a:t>
            </a:r>
          </a:p>
          <a:p>
            <a:r>
              <a:rPr lang="ar-SA" sz="4000" b="1" dirty="0" smtClean="0"/>
              <a:t>كل مرحلة لها مجموعة من المهام والمهارات والقدرات التي تختص بها.</a:t>
            </a:r>
          </a:p>
          <a:p>
            <a:r>
              <a:rPr lang="ar-SA" sz="4000" b="1" dirty="0" smtClean="0"/>
              <a:t>كل فرد إذا وصل لمرحلة نمو معينة يتوقع منه امتلاك هذه المهام والمهارات.</a:t>
            </a:r>
            <a:endParaRPr lang="ar-SA" sz="4000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3500430" y="142852"/>
            <a:ext cx="5472684" cy="1219612"/>
            <a:chOff x="1683361" y="1236"/>
            <a:chExt cx="5472684" cy="1219612"/>
          </a:xfrm>
          <a:solidFill>
            <a:srgbClr val="00FF00"/>
          </a:solidFill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" name="خماسي 4"/>
            <p:cNvSpPr/>
            <p:nvPr/>
          </p:nvSpPr>
          <p:spPr>
            <a:xfrm rot="10800000">
              <a:off x="1683361" y="1236"/>
              <a:ext cx="5472684" cy="1219612"/>
            </a:xfrm>
            <a:prstGeom prst="homePlat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خماسي 4"/>
            <p:cNvSpPr/>
            <p:nvPr/>
          </p:nvSpPr>
          <p:spPr>
            <a:xfrm rot="21600000">
              <a:off x="1988266" y="1236"/>
              <a:ext cx="5167779" cy="1219612"/>
            </a:xfrm>
            <a:prstGeom prst="rect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7815" tIns="220980" rIns="412496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7200" b="1" kern="1200" dirty="0" smtClean="0">
                  <a:solidFill>
                    <a:schemeClr val="tx1"/>
                  </a:solidFill>
                </a:rPr>
                <a:t>1- النضج</a:t>
              </a:r>
              <a:endParaRPr lang="ar-SA" sz="7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729006" cy="1143000"/>
          </a:xfr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AGA Arabesque" pitchFamily="2" charset="2"/>
              </a:rPr>
              <a:t>المهام والمهارات</a:t>
            </a:r>
            <a:endParaRPr lang="ar-SA" sz="5400" b="1" dirty="0">
              <a:solidFill>
                <a:srgbClr val="C00000"/>
              </a:solidFill>
              <a:latin typeface="AGA Arabesque" pitchFamily="2" charset="2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sz="4800" b="1" dirty="0" smtClean="0">
                <a:solidFill>
                  <a:srgbClr val="C00000"/>
                </a:solidFill>
              </a:rPr>
              <a:t>1- تنظيم الأنشطة التعليمية وتقديم الخبرات التي تتناسب مع المرحلة العمرية.</a:t>
            </a:r>
          </a:p>
          <a:p>
            <a:endParaRPr lang="ar-SA" dirty="0" smtClean="0"/>
          </a:p>
          <a:p>
            <a:r>
              <a:rPr lang="ar-SA" sz="4800" b="1" dirty="0" smtClean="0">
                <a:solidFill>
                  <a:srgbClr val="0000FF"/>
                </a:solidFill>
              </a:rPr>
              <a:t>مثال:تعليم الطفل </a:t>
            </a:r>
          </a:p>
          <a:p>
            <a:pPr>
              <a:buNone/>
            </a:pPr>
            <a:r>
              <a:rPr lang="ar-SA" sz="4800" b="1" dirty="0" smtClean="0">
                <a:solidFill>
                  <a:srgbClr val="0000FF"/>
                </a:solidFill>
              </a:rPr>
              <a:t>دخول الحمام.</a:t>
            </a:r>
            <a:endParaRPr lang="ar-SA" sz="4800" b="1" dirty="0">
              <a:solidFill>
                <a:srgbClr val="0000FF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57158" y="285728"/>
            <a:ext cx="2928958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75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مطالب النمو</a:t>
            </a:r>
          </a:p>
        </p:txBody>
      </p:sp>
      <p:sp>
        <p:nvSpPr>
          <p:cNvPr id="9" name="سهم إلى اليمين 8"/>
          <p:cNvSpPr/>
          <p:nvPr/>
        </p:nvSpPr>
        <p:spPr>
          <a:xfrm rot="10800000">
            <a:off x="3428992" y="357166"/>
            <a:ext cx="164307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انفجار 1 9"/>
          <p:cNvSpPr/>
          <p:nvPr/>
        </p:nvSpPr>
        <p:spPr>
          <a:xfrm>
            <a:off x="0" y="1000108"/>
            <a:ext cx="2286016" cy="178595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هامة جدا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forum.mn66.com/imgcache/2/289161wo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66"/>
            <a:ext cx="3286148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929190" y="428604"/>
            <a:ext cx="3929090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A Arabesque" pitchFamily="2" charset="2"/>
                <a:ea typeface="+mj-ea"/>
                <a:cs typeface="+mj-cs"/>
              </a:rPr>
              <a:t>المهام والمهارات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A Arabesque" pitchFamily="2" charset="2"/>
              <a:ea typeface="+mj-ea"/>
              <a:cs typeface="+mj-cs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286248" y="1785926"/>
            <a:ext cx="4443386" cy="47863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التأكد من سلامة تطور تعلم الطفل.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مثال:عدم تمكن الطفل من الوقوف.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85720" y="428604"/>
            <a:ext cx="2928958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75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مطالب النمو</a:t>
            </a:r>
          </a:p>
        </p:txBody>
      </p:sp>
      <p:sp>
        <p:nvSpPr>
          <p:cNvPr id="7" name="سهم إلى اليمين 6"/>
          <p:cNvSpPr/>
          <p:nvPr/>
        </p:nvSpPr>
        <p:spPr>
          <a:xfrm rot="10800000">
            <a:off x="3214678" y="500042"/>
            <a:ext cx="164307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http://www.tnaweer.com/imgcache/2012/13271452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929190" y="428604"/>
            <a:ext cx="3929090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A Arabesque" pitchFamily="2" charset="2"/>
                <a:ea typeface="+mj-ea"/>
                <a:cs typeface="+mj-cs"/>
              </a:rPr>
              <a:t>المهام والمهارات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A Arabesque" pitchFamily="2" charset="2"/>
              <a:ea typeface="+mj-ea"/>
              <a:cs typeface="+mj-cs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286248" y="1785926"/>
            <a:ext cx="4443386" cy="47863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ar-SA" sz="4000" b="1" dirty="0" smtClean="0">
                <a:solidFill>
                  <a:srgbClr val="C00000"/>
                </a:solidFill>
              </a:rPr>
              <a:t>3- تحقق التوازن بين حاجات الفرد ومطالب المجتمع الذي يؤدي إلي شعور الفرد بالرضا وقبول الذات وعدم تحقيقها يؤدي للتوتر والقلق.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ar-SA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85720" y="428604"/>
            <a:ext cx="2928958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75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مطالب النمو</a:t>
            </a:r>
          </a:p>
        </p:txBody>
      </p:sp>
      <p:sp>
        <p:nvSpPr>
          <p:cNvPr id="7" name="سهم إلى اليمين 6"/>
          <p:cNvSpPr/>
          <p:nvPr/>
        </p:nvSpPr>
        <p:spPr>
          <a:xfrm rot="10800000">
            <a:off x="3214678" y="500042"/>
            <a:ext cx="164307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4690" name="Picture 2" descr="http://www.14october.com/files/issues/222fe039-e0a4-4126-8080-a432d4dcb3fa/large_1238158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3200400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</a:rPr>
              <a:t>النضج الجسمي للفرد.</a:t>
            </a:r>
          </a:p>
          <a:p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</a:rPr>
              <a:t>ذات الفرد (طموحه – حاجاته).</a:t>
            </a:r>
          </a:p>
          <a:p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</a:rPr>
              <a:t>مصدر اجتماعي (المطالب الاجتماعية والضغوط التي تمليها علي الفرد (تعلم القراءة – تحمل المسئولية).</a:t>
            </a:r>
            <a:endParaRPr lang="ar-S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000760" y="285728"/>
            <a:ext cx="2928958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75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مطالب النمو</a:t>
            </a:r>
          </a:p>
        </p:txBody>
      </p:sp>
      <p:sp>
        <p:nvSpPr>
          <p:cNvPr id="5" name="مثلث متساوي الساقين 4"/>
          <p:cNvSpPr/>
          <p:nvPr/>
        </p:nvSpPr>
        <p:spPr>
          <a:xfrm>
            <a:off x="3071802" y="214290"/>
            <a:ext cx="1500198" cy="9286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/>
              <a:t>3</a:t>
            </a:r>
            <a:endParaRPr lang="ar-SA" sz="7200" b="1" dirty="0"/>
          </a:p>
        </p:txBody>
      </p:sp>
      <p:pic>
        <p:nvPicPr>
          <p:cNvPr id="124930" name="Picture 2" descr="http://altanmia.files.wordpress.com/2012/10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928958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929222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ar-SA" sz="3600" b="1" dirty="0" smtClean="0"/>
              <a:t>مجموعة التغيرات التطورية في الجسم أو السلوك نتيجة التقدم في العمر.</a:t>
            </a:r>
          </a:p>
          <a:p>
            <a:r>
              <a:rPr lang="ar-SA" sz="3600" b="1" dirty="0" smtClean="0">
                <a:solidFill>
                  <a:srgbClr val="C00000"/>
                </a:solidFill>
              </a:rPr>
              <a:t>مجموعة التغيرات الفسيولوجية الداخلية التي تطرأ علي الكائن الحي وترجع إلي تكوينه الفسيولوجي والعضوي ولا يتأثر بالعوامل البيئة التي يمكن أن تدعمه.</a:t>
            </a:r>
          </a:p>
          <a:p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</a:rPr>
              <a:t>عملية تطورية تحدث للكائن الحي وتحدث تغيرا في السلوك.</a:t>
            </a:r>
            <a:endParaRPr lang="ar-S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خماسي 4"/>
          <p:cNvSpPr/>
          <p:nvPr/>
        </p:nvSpPr>
        <p:spPr>
          <a:xfrm>
            <a:off x="4857752" y="285728"/>
            <a:ext cx="3971852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537815" tIns="220980" rIns="412496" bIns="220980" numCol="1" spcCol="1270" anchor="ctr" anchorCtr="0">
            <a:noAutofit/>
          </a:bodyPr>
          <a:lstStyle/>
          <a:p>
            <a:pPr lvl="0" algn="ctr" defTabSz="2578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kern="1200" dirty="0" smtClean="0">
                <a:solidFill>
                  <a:schemeClr val="tx1"/>
                </a:solidFill>
              </a:rPr>
              <a:t>مفهوم النضج</a:t>
            </a:r>
            <a:endParaRPr lang="ar-SA" sz="54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1858" name="Picture 2" descr="https://encrypted-tbn0.gstatic.com/images?q=tbn:ANd9GcT1aNKuOWWKtvCs6r6kFI967lyH2ntIPNaTVQ5FBjh5QeHsrW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790825" cy="2714644"/>
          </a:xfrm>
          <a:prstGeom prst="rect">
            <a:avLst/>
          </a:prstGeom>
          <a:noFill/>
        </p:spPr>
      </p:pic>
      <p:pic>
        <p:nvPicPr>
          <p:cNvPr id="121860" name="Picture 4" descr="http://i27.servimg.com/u/f27/15/37/14/31/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9"/>
            <a:ext cx="3643338" cy="2715944"/>
          </a:xfrm>
          <a:prstGeom prst="rect">
            <a:avLst/>
          </a:prstGeom>
          <a:noFill/>
        </p:spPr>
      </p:pic>
      <p:pic>
        <p:nvPicPr>
          <p:cNvPr id="121862" name="Picture 6" descr="http://www.xn--pgbd4b5bc5a.com/%D8%A7%D8%B7%D9%81%D8%A7%D9%84/images/stories/11k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00504"/>
            <a:ext cx="3238500" cy="2857496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2786050" y="714356"/>
            <a:ext cx="2928958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00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ظهور الأسنان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28596" y="4572008"/>
            <a:ext cx="2928958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00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الحبو والمشي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572264" y="3571876"/>
            <a:ext cx="2357454" cy="714380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90000" lnSpcReduction="200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الكتابة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عنصر نائب للمحتوى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285852" y="357166"/>
            <a:ext cx="6500858" cy="9286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0" rIns="0" bIns="0" anchor="b">
            <a:normAutofit fontScale="97500"/>
          </a:bodyPr>
          <a:lstStyle/>
          <a:p>
            <a:pPr algn="ctr">
              <a:buNone/>
            </a:pPr>
            <a:r>
              <a:rPr lang="ar-S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العلاقة بين النضج والتعلم؟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357422" y="2143116"/>
            <a:ext cx="4143404" cy="928686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Autofit/>
          </a:bodyPr>
          <a:lstStyle/>
          <a:p>
            <a:pPr algn="ctr"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تغير في السلوك</a:t>
            </a:r>
          </a:p>
        </p:txBody>
      </p:sp>
      <p:sp>
        <p:nvSpPr>
          <p:cNvPr id="6" name="سهم للأسفل 5"/>
          <p:cNvSpPr/>
          <p:nvPr/>
        </p:nvSpPr>
        <p:spPr>
          <a:xfrm>
            <a:off x="3929058" y="1428736"/>
            <a:ext cx="714380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286380" y="3571876"/>
            <a:ext cx="3429024" cy="9286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67500" lnSpcReduction="200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النضج يستند </a:t>
            </a:r>
            <a:r>
              <a:rPr lang="ar-SA" sz="5400" b="1" dirty="0" err="1" smtClean="0">
                <a:solidFill>
                  <a:srgbClr val="C00000"/>
                </a:solidFill>
              </a:rPr>
              <a:t>الي</a:t>
            </a:r>
            <a:r>
              <a:rPr lang="ar-SA" sz="5400" b="1" dirty="0" smtClean="0">
                <a:solidFill>
                  <a:srgbClr val="C00000"/>
                </a:solidFill>
              </a:rPr>
              <a:t> الوراثة والبيئة تدعمه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34" y="3571876"/>
            <a:ext cx="3429024" cy="9286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rmAutofit fontScale="67500" lnSpcReduction="20000"/>
          </a:bodyPr>
          <a:lstStyle/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التعلم</a:t>
            </a:r>
          </a:p>
          <a:p>
            <a:pPr algn="ctr">
              <a:buNone/>
            </a:pPr>
            <a:r>
              <a:rPr lang="ar-SA" sz="5400" b="1" dirty="0" smtClean="0">
                <a:solidFill>
                  <a:srgbClr val="C00000"/>
                </a:solidFill>
              </a:rPr>
              <a:t> يستند </a:t>
            </a:r>
            <a:r>
              <a:rPr lang="ar-SA" sz="5400" b="1" dirty="0" err="1" smtClean="0">
                <a:solidFill>
                  <a:srgbClr val="C00000"/>
                </a:solidFill>
              </a:rPr>
              <a:t>الي</a:t>
            </a:r>
            <a:r>
              <a:rPr lang="ar-SA" sz="5400" b="1" dirty="0" smtClean="0">
                <a:solidFill>
                  <a:srgbClr val="C00000"/>
                </a:solidFill>
              </a:rPr>
              <a:t> البيئة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143504" y="5214950"/>
            <a:ext cx="3571900" cy="9286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Autofit/>
          </a:bodyPr>
          <a:lstStyle/>
          <a:p>
            <a:pPr algn="ctr">
              <a:buNone/>
            </a:pPr>
            <a:r>
              <a:rPr lang="ar-SA" sz="3200" b="1" dirty="0" smtClean="0">
                <a:solidFill>
                  <a:srgbClr val="C00000"/>
                </a:solidFill>
              </a:rPr>
              <a:t>النضج يحدث تغيرا مماثل </a:t>
            </a:r>
            <a:r>
              <a:rPr lang="ar-SA" sz="3200" b="1" dirty="0" err="1" smtClean="0">
                <a:solidFill>
                  <a:srgbClr val="C00000"/>
                </a:solidFill>
              </a:rPr>
              <a:t>للافراد</a:t>
            </a:r>
            <a:r>
              <a:rPr lang="ar-SA" sz="3200" b="1" dirty="0" smtClean="0">
                <a:solidFill>
                  <a:srgbClr val="C00000"/>
                </a:solidFill>
              </a:rPr>
              <a:t> ذو عمر معين 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57158" y="5143512"/>
            <a:ext cx="3714776" cy="9286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0" rIns="0" bIns="0" anchor="b">
            <a:noAutofit/>
          </a:bodyPr>
          <a:lstStyle/>
          <a:p>
            <a:pPr algn="ctr">
              <a:buNone/>
            </a:pPr>
            <a:r>
              <a:rPr lang="ar-SA" sz="3200" b="1" dirty="0" smtClean="0">
                <a:solidFill>
                  <a:srgbClr val="C00000"/>
                </a:solidFill>
              </a:rPr>
              <a:t>التعلم يحدث تغيرا متفاوت </a:t>
            </a:r>
            <a:r>
              <a:rPr lang="ar-SA" sz="3200" b="1" dirty="0" err="1" smtClean="0">
                <a:solidFill>
                  <a:srgbClr val="C00000"/>
                </a:solidFill>
              </a:rPr>
              <a:t>للافراد</a:t>
            </a:r>
            <a:r>
              <a:rPr lang="ar-SA" sz="3200" b="1" dirty="0" smtClean="0">
                <a:solidFill>
                  <a:srgbClr val="C00000"/>
                </a:solidFill>
              </a:rPr>
              <a:t> ذو عمر معين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omain-5e7b26e593.jpg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1142976" y="357166"/>
            <a:ext cx="7500990" cy="13573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علم النفس التربوي</a:t>
            </a:r>
            <a:endParaRPr lang="ar-SA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al3loom.com/wp-content/uploads/2011/03/psychology.jpg"/>
          <p:cNvPicPr>
            <a:picLocks noChangeAspect="1" noChangeArrowheads="1"/>
          </p:cNvPicPr>
          <p:nvPr/>
        </p:nvPicPr>
        <p:blipFill>
          <a:blip r:embed="rId3"/>
          <a:srcRect l="2899" t="3261" r="14492" b="20108"/>
          <a:stretch>
            <a:fillRect/>
          </a:stretch>
        </p:blipFill>
        <p:spPr bwMode="auto">
          <a:xfrm>
            <a:off x="1785918" y="1928802"/>
            <a:ext cx="5643602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يحدث التعلم بشكل أسرع وأسهل إذا وصل الفرد إلي مستوي النضج المناسب.</a:t>
            </a:r>
          </a:p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كمية التدريب لتعلم مهمة أو مهارة تتناقص كلما كان الفرد أكثر نضجا أي التعلم المستند إلي النضج أكثر توفيرا للوقت.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928794" y="0"/>
            <a:ext cx="5143536" cy="928686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0" rIns="0" bIns="0" anchor="b">
            <a:noAutofit/>
          </a:bodyPr>
          <a:lstStyle/>
          <a:p>
            <a:pPr algn="ctr"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النضج شرط التعلم</a:t>
            </a:r>
          </a:p>
        </p:txBody>
      </p:sp>
      <p:pic>
        <p:nvPicPr>
          <p:cNvPr id="119812" name="Picture 4" descr="http://www.aawsat.com/2012/10/12/images/health3.699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290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00430" y="1714488"/>
            <a:ext cx="5443518" cy="4389120"/>
          </a:xfrm>
        </p:spPr>
        <p:txBody>
          <a:bodyPr>
            <a:normAutofit fontScale="92500" lnSpcReduction="10000"/>
          </a:bodyPr>
          <a:lstStyle/>
          <a:p>
            <a:r>
              <a:rPr lang="ar-SA" sz="3200" b="1" dirty="0" smtClean="0"/>
              <a:t>التدريب للتعلم قبل الوصول </a:t>
            </a:r>
            <a:r>
              <a:rPr lang="ar-SA" sz="3200" b="1" dirty="0" err="1" smtClean="0"/>
              <a:t>الي</a:t>
            </a:r>
            <a:r>
              <a:rPr lang="ar-SA" sz="3200" b="1" dirty="0" smtClean="0"/>
              <a:t> مستوي النضج لا يؤدي </a:t>
            </a:r>
            <a:r>
              <a:rPr lang="ar-SA" sz="3200" b="1" dirty="0" err="1" smtClean="0"/>
              <a:t>الي</a:t>
            </a:r>
            <a:r>
              <a:rPr lang="ar-SA" sz="3200" b="1" dirty="0" smtClean="0"/>
              <a:t> تحسين التعلم بل يكون تحسن مؤقت. </a:t>
            </a:r>
          </a:p>
          <a:p>
            <a:endParaRPr lang="ar-SA" sz="3200" b="1" dirty="0" smtClean="0"/>
          </a:p>
          <a:p>
            <a:endParaRPr lang="ar-SA" sz="3200" b="1" dirty="0" smtClean="0"/>
          </a:p>
          <a:p>
            <a:r>
              <a:rPr lang="ar-SA" sz="3200" b="1" dirty="0" smtClean="0"/>
              <a:t>التدريب علي مهمة ما قبل الوصول </a:t>
            </a:r>
            <a:r>
              <a:rPr lang="ar-SA" sz="3200" b="1" dirty="0" err="1" smtClean="0"/>
              <a:t>الي</a:t>
            </a:r>
            <a:r>
              <a:rPr lang="ar-SA" sz="3200" b="1" dirty="0" smtClean="0"/>
              <a:t> مستوي النضج المناسب يمكن </a:t>
            </a:r>
            <a:r>
              <a:rPr lang="ar-SA" sz="3200" b="1" dirty="0" err="1" smtClean="0"/>
              <a:t>ان</a:t>
            </a:r>
            <a:r>
              <a:rPr lang="ar-SA" sz="3200" b="1" dirty="0" smtClean="0"/>
              <a:t> يعيق تعلمها في المستقبل نظرا لما يتعرض له الفرد من خبرات فشل </a:t>
            </a:r>
            <a:r>
              <a:rPr lang="ar-SA" sz="3200" b="1" dirty="0" err="1" smtClean="0"/>
              <a:t>او</a:t>
            </a:r>
            <a:r>
              <a:rPr lang="ar-SA" sz="3200" b="1" dirty="0" smtClean="0"/>
              <a:t> إحباط.</a:t>
            </a:r>
            <a:endParaRPr lang="ar-SA" sz="3200" b="1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928794" y="0"/>
            <a:ext cx="5143536" cy="9286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0" rIns="0" bIns="0" anchor="b">
            <a:noAutofit/>
          </a:bodyPr>
          <a:lstStyle/>
          <a:p>
            <a:pPr algn="ctr"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النضج شرط التعلم</a:t>
            </a:r>
          </a:p>
        </p:txBody>
      </p:sp>
      <p:pic>
        <p:nvPicPr>
          <p:cNvPr id="5" name="Picture 2" descr="https://encrypted-tbn0.gstatic.com/images?q=tbn:ANd9GcQbBRLbJ6RdK1cYeum1ugb0HTBoh8o8TgSqgpvAIk22wKt2hj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071834" cy="2428868"/>
          </a:xfrm>
          <a:prstGeom prst="rect">
            <a:avLst/>
          </a:prstGeom>
          <a:noFill/>
        </p:spPr>
      </p:pic>
      <p:pic>
        <p:nvPicPr>
          <p:cNvPr id="6" name="Picture 2" descr="http://2.bp.blogspot.com/-9izNdMXIYOc/ToXrkXV5OhI/AAAAAAAAAS4/D-yOoGrJ25A/s1600/%25D8%25B7%25D9%2581%25D9%2584%2B%25D9%258A%25D9%2582%25D8%25B1%25D8%25A3%2B%25D9%2583%25D8%25AA%25D8%25A7%25D8%25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152118" cy="2643182"/>
          </a:xfrm>
          <a:prstGeom prst="rect">
            <a:avLst/>
          </a:prstGeom>
          <a:noFill/>
        </p:spPr>
      </p:pic>
      <p:pic>
        <p:nvPicPr>
          <p:cNvPr id="118788" name="Picture 4" descr="http://i956.photobucket.com/albums/ae43/sweet-crochet/fassten1.jpg"/>
          <p:cNvPicPr>
            <a:picLocks noChangeAspect="1" noChangeArrowheads="1"/>
          </p:cNvPicPr>
          <p:nvPr/>
        </p:nvPicPr>
        <p:blipFill>
          <a:blip r:embed="rId4"/>
          <a:srcRect t="10588" r="3794"/>
          <a:stretch>
            <a:fillRect/>
          </a:stretch>
        </p:blipFill>
        <p:spPr bwMode="auto">
          <a:xfrm>
            <a:off x="0" y="3643314"/>
            <a:ext cx="3500429" cy="2858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0000FF"/>
                </a:solidFill>
              </a:rPr>
              <a:t>الحالة التي يكون فيها الفرد مستعد لعمل معين.</a:t>
            </a:r>
          </a:p>
          <a:p>
            <a:r>
              <a:rPr lang="ar-SA" sz="3600" b="1" dirty="0" smtClean="0">
                <a:solidFill>
                  <a:srgbClr val="0000FF"/>
                </a:solidFill>
              </a:rPr>
              <a:t>مجموع ما لدي الفرد من قدرات وإمكانيات وخصائص نمائية في لحظة ما.</a:t>
            </a:r>
          </a:p>
          <a:p>
            <a:pPr>
              <a:buNone/>
            </a:pP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" name="خماسي 4"/>
          <p:cNvSpPr/>
          <p:nvPr/>
        </p:nvSpPr>
        <p:spPr>
          <a:xfrm>
            <a:off x="3805335" y="142852"/>
            <a:ext cx="5167779" cy="857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7815" tIns="220980" rIns="412496" bIns="220980" numCol="1" spcCol="1270" anchor="ctr" anchorCtr="0">
            <a:noAutofit/>
          </a:bodyPr>
          <a:lstStyle/>
          <a:p>
            <a:pPr lvl="0" algn="ctr" defTabSz="2578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kern="1200" dirty="0" smtClean="0">
                <a:solidFill>
                  <a:schemeClr val="tx1"/>
                </a:solidFill>
              </a:rPr>
              <a:t>الاستعداد والتهيؤ</a:t>
            </a:r>
            <a:endParaRPr lang="ar-SA" sz="5400" b="1" kern="1200" dirty="0">
              <a:solidFill>
                <a:schemeClr val="tx1"/>
              </a:solidFill>
            </a:endParaRPr>
          </a:p>
        </p:txBody>
      </p:sp>
      <p:pic>
        <p:nvPicPr>
          <p:cNvPr id="117762" name="Picture 2" descr="http://s.alriyadh.com/2013/12/06/img/319428200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929090" cy="3000372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143372" y="3714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3600" b="1" dirty="0" smtClean="0">
                <a:solidFill>
                  <a:srgbClr val="0000FF"/>
                </a:solidFill>
              </a:rPr>
              <a:t>هذه اللحظة هي</a:t>
            </a:r>
          </a:p>
          <a:p>
            <a:r>
              <a:rPr lang="ar-SA" sz="3600" b="1" dirty="0" smtClean="0">
                <a:solidFill>
                  <a:srgbClr val="0000FF"/>
                </a:solidFill>
              </a:rPr>
              <a:t> </a:t>
            </a:r>
            <a:r>
              <a:rPr lang="ar-SA" sz="3600" b="1" dirty="0" smtClean="0">
                <a:solidFill>
                  <a:srgbClr val="C00000"/>
                </a:solidFill>
              </a:rPr>
              <a:t>”درجة تهيؤ الفرد للاستفادة من خبرات البيئة“ </a:t>
            </a:r>
            <a:endParaRPr lang="ar-S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285720" y="500042"/>
          <a:ext cx="871543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الفترة الزمنية في حياة الفرد التي يكون فيها أكثر ما يكون  استعدادا لتعلم مهمة معينة بسهولة ويسر وان لم يتمكن من اكتسابها أو تعلمها فقد يجد صعوبة فيها لاحقا. 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4" name="خماسي 4"/>
          <p:cNvSpPr/>
          <p:nvPr/>
        </p:nvSpPr>
        <p:spPr>
          <a:xfrm>
            <a:off x="1714480" y="214290"/>
            <a:ext cx="6758568" cy="8572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7815" tIns="220980" rIns="412496" bIns="220980" numCol="1" spcCol="1270" anchor="ctr" anchorCtr="0">
            <a:noAutofit/>
          </a:bodyPr>
          <a:lstStyle/>
          <a:p>
            <a:pPr lvl="0" algn="ctr" defTabSz="2578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kern="1200" dirty="0" smtClean="0">
                <a:solidFill>
                  <a:schemeClr val="tx1"/>
                </a:solidFill>
              </a:rPr>
              <a:t>الفترة الحرجة في النمو</a:t>
            </a:r>
            <a:endParaRPr lang="ar-SA" sz="5400" b="1" kern="1200" dirty="0">
              <a:solidFill>
                <a:schemeClr val="tx1"/>
              </a:solidFill>
            </a:endParaRPr>
          </a:p>
        </p:txBody>
      </p:sp>
      <p:pic>
        <p:nvPicPr>
          <p:cNvPr id="115714" name="Picture 2" descr="http://tarbeahnews.net/images/Image-2012/month%208/25.8.2012/large_1238069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3810000" cy="2400301"/>
          </a:xfrm>
          <a:prstGeom prst="rect">
            <a:avLst/>
          </a:prstGeom>
          <a:noFill/>
        </p:spPr>
      </p:pic>
      <p:pic>
        <p:nvPicPr>
          <p:cNvPr id="115716" name="Picture 4" descr="https://encrypted-tbn3.gstatic.com/images?q=tbn:ANd9GcRSTRMFplY-BBlYemIhARJoG12MDjM37nLJoS_RhpHFBorw5_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714644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خماسي 4"/>
          <p:cNvSpPr/>
          <p:nvPr/>
        </p:nvSpPr>
        <p:spPr>
          <a:xfrm>
            <a:off x="5000628" y="4429132"/>
            <a:ext cx="3953333" cy="10001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7815" tIns="220980" rIns="412496" bIns="220980" numCol="1" spcCol="1270" anchor="ctr" anchorCtr="0">
            <a:noAutofit/>
          </a:bodyPr>
          <a:lstStyle/>
          <a:p>
            <a:pPr lvl="0" algn="ctr" defTabSz="2578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kern="1200" dirty="0" smtClean="0">
                <a:solidFill>
                  <a:schemeClr val="tx1"/>
                </a:solidFill>
              </a:rPr>
              <a:t>اكتساب اللغة</a:t>
            </a:r>
            <a:endParaRPr lang="ar-SA" sz="4000" b="1" kern="1200" dirty="0">
              <a:solidFill>
                <a:schemeClr val="tx1"/>
              </a:solidFill>
            </a:endParaRPr>
          </a:p>
        </p:txBody>
      </p:sp>
      <p:sp>
        <p:nvSpPr>
          <p:cNvPr id="5" name="خماسي 4"/>
          <p:cNvSpPr/>
          <p:nvPr/>
        </p:nvSpPr>
        <p:spPr>
          <a:xfrm>
            <a:off x="5000628" y="1571612"/>
            <a:ext cx="3953333" cy="12144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7815" tIns="220980" rIns="412496" bIns="220980" numCol="1" spcCol="1270" anchor="ctr" anchorCtr="0">
            <a:noAutofit/>
          </a:bodyPr>
          <a:lstStyle/>
          <a:p>
            <a:pPr lvl="0" algn="ctr" defTabSz="2578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kern="1200" dirty="0" smtClean="0">
                <a:solidFill>
                  <a:schemeClr val="tx1"/>
                </a:solidFill>
              </a:rPr>
              <a:t>التفاعل الاجتماعي </a:t>
            </a:r>
            <a:r>
              <a:rPr lang="ar-SA" sz="4000" b="1" dirty="0" smtClean="0">
                <a:solidFill>
                  <a:schemeClr val="tx1"/>
                </a:solidFill>
              </a:rPr>
              <a:t>للطفل</a:t>
            </a:r>
            <a:endParaRPr lang="ar-SA" sz="4000" b="1" kern="1200" dirty="0">
              <a:solidFill>
                <a:schemeClr val="tx1"/>
              </a:solidFill>
            </a:endParaRPr>
          </a:p>
        </p:txBody>
      </p:sp>
      <p:sp>
        <p:nvSpPr>
          <p:cNvPr id="6" name="خماسي 4"/>
          <p:cNvSpPr/>
          <p:nvPr/>
        </p:nvSpPr>
        <p:spPr>
          <a:xfrm>
            <a:off x="1714480" y="214290"/>
            <a:ext cx="6758568" cy="8572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7815" tIns="220980" rIns="412496" bIns="220980" numCol="1" spcCol="1270" anchor="ctr" anchorCtr="0">
            <a:noAutofit/>
          </a:bodyPr>
          <a:lstStyle/>
          <a:p>
            <a:pPr lvl="0" algn="ctr" defTabSz="2578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kern="1200" dirty="0" smtClean="0">
                <a:solidFill>
                  <a:schemeClr val="tx1"/>
                </a:solidFill>
              </a:rPr>
              <a:t>الفترة الحرجة في النمو</a:t>
            </a:r>
            <a:endParaRPr lang="ar-SA" sz="5400" b="1" kern="1200" dirty="0">
              <a:solidFill>
                <a:schemeClr val="tx1"/>
              </a:solidFill>
            </a:endParaRPr>
          </a:p>
        </p:txBody>
      </p:sp>
      <p:pic>
        <p:nvPicPr>
          <p:cNvPr id="126980" name="Picture 4" descr="http://i.aksalser.com/u090419/224202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500594" cy="4643470"/>
          </a:xfrm>
          <a:prstGeom prst="rect">
            <a:avLst/>
          </a:prstGeom>
          <a:noFill/>
        </p:spPr>
      </p:pic>
      <p:pic>
        <p:nvPicPr>
          <p:cNvPr id="126982" name="Picture 6" descr="http://www.ltv.ly/all_media/article_images/Oct_2013/2013_Oct_06_10_09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572032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50"/>
            <a:ext cx="8229600" cy="535785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تعد الشرط الثاني للتعلم</a:t>
            </a:r>
          </a:p>
          <a:p>
            <a:pPr algn="ctr"/>
            <a:endParaRPr lang="ar-SA" sz="4000" b="1" dirty="0" smtClean="0">
              <a:solidFill>
                <a:srgbClr val="C00000"/>
              </a:solidFill>
            </a:endParaRPr>
          </a:p>
          <a:p>
            <a:pPr algn="ctr"/>
            <a:endParaRPr lang="ar-SA" sz="4000" b="1" dirty="0" smtClean="0">
              <a:solidFill>
                <a:srgbClr val="C00000"/>
              </a:solidFill>
            </a:endParaRPr>
          </a:p>
          <a:p>
            <a:pPr algn="ctr"/>
            <a:endParaRPr lang="ar-SA" sz="4000" b="1" dirty="0" smtClean="0">
              <a:solidFill>
                <a:srgbClr val="C00000"/>
              </a:solidFill>
            </a:endParaRPr>
          </a:p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تزيد من سرعة التعلم وكفاءته.</a:t>
            </a:r>
          </a:p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تعمل علي تثبيت المعلومات والمهارات لدي المتعلم.</a:t>
            </a:r>
          </a:p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تناقص الأخطاء.</a:t>
            </a:r>
          </a:p>
          <a:p>
            <a:endParaRPr lang="ar-SA" dirty="0" smtClean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2" name="مجموعة 3"/>
          <p:cNvGrpSpPr/>
          <p:nvPr/>
        </p:nvGrpSpPr>
        <p:grpSpPr>
          <a:xfrm>
            <a:off x="3500430" y="142852"/>
            <a:ext cx="5472684" cy="1219612"/>
            <a:chOff x="1683361" y="1236"/>
            <a:chExt cx="5472684" cy="1219612"/>
          </a:xfrm>
          <a:solidFill>
            <a:srgbClr val="00FF00"/>
          </a:solidFill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" name="خماسي 4"/>
            <p:cNvSpPr/>
            <p:nvPr/>
          </p:nvSpPr>
          <p:spPr>
            <a:xfrm rot="10800000">
              <a:off x="1683361" y="1236"/>
              <a:ext cx="5472684" cy="1219612"/>
            </a:xfrm>
            <a:prstGeom prst="homePlat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خماسي 4"/>
            <p:cNvSpPr/>
            <p:nvPr/>
          </p:nvSpPr>
          <p:spPr>
            <a:xfrm rot="21600000">
              <a:off x="1988266" y="1236"/>
              <a:ext cx="5167779" cy="1219612"/>
            </a:xfrm>
            <a:prstGeom prst="rect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7815" tIns="220980" rIns="412496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7200" b="1" kern="1200" dirty="0" smtClean="0">
                  <a:solidFill>
                    <a:schemeClr val="tx1"/>
                  </a:solidFill>
                </a:rPr>
                <a:t>2- الممارسة</a:t>
              </a:r>
              <a:endParaRPr lang="ar-SA" sz="7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مستطيل مستدير الزوايا 6"/>
          <p:cNvSpPr/>
          <p:nvPr/>
        </p:nvSpPr>
        <p:spPr>
          <a:xfrm>
            <a:off x="1000100" y="2143116"/>
            <a:ext cx="6572296" cy="192882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تكرار موجه للسلوك يؤدي إلي تحسين الأداء بمرافقة التعزيز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C00000"/>
                </a:solidFill>
                <a:cs typeface="AdvertisingBold" pitchFamily="2" charset="-78"/>
              </a:rPr>
              <a:t>صح أم خطأ</a:t>
            </a:r>
            <a:endParaRPr lang="ar-SA" sz="6000" dirty="0">
              <a:solidFill>
                <a:srgbClr val="C00000"/>
              </a:solidFill>
              <a:cs typeface="AdvertisingBold" pitchFamily="2" charset="-78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4"/>
          <p:cNvGraphicFramePr>
            <a:graphicFrameLocks/>
          </p:cNvGraphicFramePr>
          <p:nvPr/>
        </p:nvGraphicFramePr>
        <p:xfrm>
          <a:off x="285720" y="1571612"/>
          <a:ext cx="82296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شكل بيضاوي 6"/>
          <p:cNvSpPr/>
          <p:nvPr/>
        </p:nvSpPr>
        <p:spPr>
          <a:xfrm>
            <a:off x="1428728" y="1714488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صح</a:t>
            </a:r>
            <a:endParaRPr lang="ar-SA" sz="36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1428728" y="364331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خطأ</a:t>
            </a:r>
            <a:endParaRPr lang="ar-SA" sz="36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1428728" y="550070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صح</a:t>
            </a:r>
            <a:endParaRPr lang="ar-SA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6248" y="214290"/>
            <a:ext cx="454342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dvertisingBold" pitchFamily="2" charset="-78"/>
              </a:rPr>
              <a:t>أكملي ما يلي</a:t>
            </a:r>
            <a:endParaRPr kumimoji="0" lang="ar-SA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dvertising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42976" y="2571744"/>
            <a:ext cx="6929486" cy="2571768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من شروط التعلم:</a:t>
            </a:r>
          </a:p>
          <a:p>
            <a:r>
              <a:rPr lang="ar-SA" sz="4000" b="1" dirty="0" smtClean="0">
                <a:solidFill>
                  <a:schemeClr val="tx1"/>
                </a:solidFill>
              </a:rPr>
              <a:t>1- </a:t>
            </a:r>
          </a:p>
          <a:p>
            <a:r>
              <a:rPr lang="ar-SA" sz="4000" b="1" dirty="0" smtClean="0">
                <a:solidFill>
                  <a:schemeClr val="tx1"/>
                </a:solidFill>
              </a:rPr>
              <a:t>2- 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143504" y="3429000"/>
            <a:ext cx="2000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5"/>
                </a:solidFill>
              </a:rPr>
              <a:t>النضج</a:t>
            </a:r>
            <a:endParaRPr lang="ar-SA" sz="3600" b="1" dirty="0">
              <a:solidFill>
                <a:schemeClr val="accent5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14942" y="4000504"/>
            <a:ext cx="2000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5"/>
                </a:solidFill>
              </a:rPr>
              <a:t>الممارسة</a:t>
            </a:r>
            <a:endParaRPr lang="ar-SA" sz="3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omain-5e7b26e593.jpg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EG" b="1" smtClean="0">
                <a:solidFill>
                  <a:srgbClr val="990000"/>
                </a:solidFill>
                <a:effectLst/>
              </a:rPr>
              <a:t>البريد الالكتروني:</a:t>
            </a:r>
            <a:endParaRPr lang="en-US" b="1" smtClean="0">
              <a:solidFill>
                <a:srgbClr val="990000"/>
              </a:solidFill>
              <a:effectLst/>
            </a:endParaRPr>
          </a:p>
        </p:txBody>
      </p:sp>
      <p:sp>
        <p:nvSpPr>
          <p:cNvPr id="14725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214554"/>
            <a:ext cx="8229600" cy="116681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E.kassem@mu.edu.sa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42976" y="2571744"/>
            <a:ext cx="6929486" cy="2571768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الاستعداد والتهيؤ هو .......</a:t>
            </a:r>
          </a:p>
          <a:p>
            <a:r>
              <a:rPr lang="ar-SA" sz="4000" b="1" dirty="0" smtClean="0">
                <a:solidFill>
                  <a:schemeClr val="tx1"/>
                </a:solidFill>
              </a:rPr>
              <a:t> الفرد للاستفادة من خبرات .......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071670" y="3000372"/>
            <a:ext cx="2000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5"/>
                </a:solidFill>
              </a:rPr>
              <a:t>درجة تهيؤ</a:t>
            </a:r>
            <a:endParaRPr lang="ar-SA" sz="3600" b="1" dirty="0">
              <a:solidFill>
                <a:schemeClr val="accent5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86248" y="214290"/>
            <a:ext cx="454342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dvertisingBold" pitchFamily="2" charset="-78"/>
              </a:rPr>
              <a:t>أكملي ما يلي</a:t>
            </a:r>
            <a:endParaRPr kumimoji="0" lang="ar-SA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dvertisingBold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85852" y="3714752"/>
            <a:ext cx="2000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5"/>
                </a:solidFill>
              </a:rPr>
              <a:t>البيئة</a:t>
            </a:r>
            <a:endParaRPr lang="ar-SA" sz="3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6248" y="214290"/>
            <a:ext cx="454342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dvertisingBold" pitchFamily="2" charset="-78"/>
              </a:rPr>
              <a:t>فسري ما يلي</a:t>
            </a:r>
            <a:endParaRPr kumimoji="0" lang="ar-SA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dvertisingBold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57356" y="1857364"/>
            <a:ext cx="6929486" cy="2571768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عدم استطاعة الطفل الوقوف رغم محاولة تدريبه عليه.</a:t>
            </a:r>
          </a:p>
        </p:txBody>
      </p:sp>
      <p:pic>
        <p:nvPicPr>
          <p:cNvPr id="6" name="Picture 2" descr="http://www.tnaweer.com/imgcache/2012/13271452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2214578" cy="2786082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4000496" y="4786322"/>
            <a:ext cx="40719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5"/>
                </a:solidFill>
              </a:rPr>
              <a:t>بسبب عدم نضج عضلات القدمين والجهاز الحركي.</a:t>
            </a:r>
            <a:endParaRPr lang="ar-SA" sz="3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5348" name="Picture 4" descr="ورد-15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2195513" y="1268413"/>
            <a:ext cx="4392612" cy="1296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ar-SA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haroni"/>
              </a:rPr>
              <a:t>شكراً لكم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omain-5e7b26e593.jpg"/>
          <p:cNvPicPr>
            <a:picLocks noChangeAspect="1"/>
          </p:cNvPicPr>
          <p:nvPr/>
        </p:nvPicPr>
        <p:blipFill>
          <a:blip r:embed="rId2">
            <a:lum brigh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83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E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صفحتي علي موقع الجامعة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468880"/>
            <a:ext cx="8229600" cy="16030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ar-EG" sz="3600" b="1" dirty="0" smtClean="0">
                <a:solidFill>
                  <a:srgbClr val="0000FF"/>
                </a:solidFill>
                <a:effectLst/>
              </a:rPr>
              <a:t>إيمان حسن</a:t>
            </a:r>
            <a:endParaRPr lang="en-US" sz="3600" b="1" dirty="0" smtClean="0">
              <a:solidFill>
                <a:srgbClr val="0000FF"/>
              </a:solidFill>
              <a:effectLst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00FF"/>
                </a:solidFill>
                <a:effectLst/>
              </a:rPr>
              <a:t>http://faculty.mu.edu.sa/ekassem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42918"/>
            <a:ext cx="8229600" cy="1143000"/>
          </a:xfr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ar-EG" sz="7200" b="1" dirty="0" smtClean="0"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درجات المقرر</a:t>
            </a:r>
            <a:endParaRPr lang="en-US" sz="7200" b="1" dirty="0" smtClean="0">
              <a:solidFill>
                <a:srgbClr val="0000FF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00496" y="2285992"/>
            <a:ext cx="49292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0" indent="-914400" algn="ctr">
              <a:spcBef>
                <a:spcPct val="0"/>
              </a:spcBef>
              <a:buClrTx/>
              <a:buSzTx/>
              <a:buFontTx/>
              <a:buAutoNum type="arabicPlain" startAt="60"/>
              <a:defRPr/>
            </a:pPr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الامتحان النظري</a:t>
            </a:r>
            <a:endParaRPr lang="ar-SA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43042" y="3714752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S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0 </a:t>
            </a:r>
            <a:r>
              <a:rPr lang="ar-S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تكليفات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1472" y="5286388"/>
            <a:ext cx="507382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20 اختبار أعمال سنة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142976" y="714356"/>
            <a:ext cx="5786478" cy="135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glow" dir="tl">
              <a:rot lat="0" lon="0" rev="5400000"/>
            </a:lightRig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6000" b="1" i="0" u="none" strike="noStrike" kern="1200" spc="50" normalizeH="0" baseline="0" noProof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طريقة التدريس</a:t>
            </a:r>
            <a:endParaRPr kumimoji="0" lang="en-US" sz="6000" b="1" i="0" u="none" strike="noStrike" kern="1200" spc="50" normalizeH="0" baseline="0" noProof="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ar-SA" sz="6000" b="1" i="0" u="none" strike="noStrike" kern="1200" spc="5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86248" y="2143116"/>
            <a:ext cx="364333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المحاضرة</a:t>
            </a:r>
          </a:p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المناقشة</a:t>
            </a:r>
          </a:p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التعلم التعاوني</a:t>
            </a:r>
            <a:endParaRPr lang="ar-SA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14414" y="3929066"/>
            <a:ext cx="33575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أعمال السنة:</a:t>
            </a:r>
          </a:p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اختبار</a:t>
            </a:r>
          </a:p>
          <a:p>
            <a:pPr algn="ctr"/>
            <a:r>
              <a:rPr lang="ar-SA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بحث</a:t>
            </a:r>
            <a:endParaRPr lang="ar-SA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729402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أهداف المقرر</a:t>
            </a:r>
            <a:endParaRPr lang="ar-SA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16"/>
            <a:ext cx="8229600" cy="4857784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514350" indent="-514350">
              <a:buClr>
                <a:srgbClr val="C00000"/>
              </a:buClr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</a:rPr>
              <a:t>تنمية فهم الطالبة لموضوع علم النفس التربوي وأهميته واستخداماته والإفادة من الخبرات والتجارب التي أجريت في مجاله.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</a:rPr>
              <a:t> فهم الطالبة للمفاهيم الأساسية عن التعلم وشروطه ونظرياته وانتقال أثره.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</a:rPr>
              <a:t>إكساب الطالبة المهارات التطبيقية لمفاهيم ونظريات علم النفس التربوي في ميدان العملية التعليمية.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</a:rPr>
              <a:t>تقدير الطالبة لدور علم النفس التربوي في تطوير عناصر العملية التعليمية.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5771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علم النفس التربوي: تعريفه - أهميته – أهدافه.</a:t>
            </a:r>
          </a:p>
          <a:p>
            <a:pPr>
              <a:buClr>
                <a:srgbClr val="FF0000"/>
              </a:buClr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مفهوم التعلم  :تعريفه و شروطه.(النضج – الدافعية - الممارسة)</a:t>
            </a:r>
          </a:p>
          <a:p>
            <a:pPr>
              <a:buClr>
                <a:srgbClr val="FF0000"/>
              </a:buClr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نظريات التعلم وتطبيقاتها التربوية: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نظرية التعلم الشرطي.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نظرية المحاولة والخطأ.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نظرية </a:t>
            </a:r>
            <a:r>
              <a:rPr lang="ar-SA" sz="3600" b="1" dirty="0" err="1" smtClean="0">
                <a:solidFill>
                  <a:schemeClr val="accent5">
                    <a:lumMod val="50000"/>
                  </a:schemeClr>
                </a:solidFill>
              </a:rPr>
              <a:t>الاشراط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600" b="1" dirty="0" err="1" smtClean="0">
                <a:solidFill>
                  <a:schemeClr val="accent5">
                    <a:lumMod val="50000"/>
                  </a:schemeClr>
                </a:solidFill>
              </a:rPr>
              <a:t>الاجرائي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ar-SA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ar-SA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928794" y="285728"/>
            <a:ext cx="6729402" cy="1143000"/>
          </a:xfrm>
          <a:prstGeom prst="rect">
            <a:avLst/>
          </a:prstGeom>
          <a:ln w="1905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6600" b="1" dirty="0" smtClean="0"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موضوعات المقرر</a:t>
            </a:r>
            <a:endParaRPr kumimoji="0" lang="ar-SA" sz="6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1024</Words>
  <Application>Microsoft Office PowerPoint</Application>
  <PresentationFormat>عرض على الشاشة (3:4)‏</PresentationFormat>
  <Paragraphs>200</Paragraphs>
  <Slides>42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تدفق</vt:lpstr>
      <vt:lpstr>عرض تقديمي في PowerPoint</vt:lpstr>
      <vt:lpstr>عرض تقديمي في PowerPoint</vt:lpstr>
      <vt:lpstr>عرض تقديمي في PowerPoint</vt:lpstr>
      <vt:lpstr>البريد الالكتروني:</vt:lpstr>
      <vt:lpstr>صفحتي علي موقع الجامعة</vt:lpstr>
      <vt:lpstr>درجات المقرر</vt:lpstr>
      <vt:lpstr>عرض تقديمي في PowerPoint</vt:lpstr>
      <vt:lpstr>أهداف المقرر</vt:lpstr>
      <vt:lpstr>عرض تقديمي في PowerPoint</vt:lpstr>
      <vt:lpstr>موضوعات المقرر</vt:lpstr>
      <vt:lpstr>عرض تقديمي في PowerPoint</vt:lpstr>
      <vt:lpstr>التعلم وشروطه</vt:lpstr>
      <vt:lpstr>عرض تقديمي في PowerPoint</vt:lpstr>
      <vt:lpstr>عرض تقديمي في PowerPoint</vt:lpstr>
      <vt:lpstr>وجهات نظر نحو التعلم</vt:lpstr>
      <vt:lpstr> تغير ثابت نسبي في الأداء ، يكتسبه الفرد نتيجة      الخبرة أو الممارسة أو التدريب وليس بسبب النضج او حالة عارضة" 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المهام والمهارات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صح أم خطأ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Satellite</dc:creator>
  <cp:lastModifiedBy>hp</cp:lastModifiedBy>
  <cp:revision>2</cp:revision>
  <dcterms:created xsi:type="dcterms:W3CDTF">2014-02-27T18:35:12Z</dcterms:created>
  <dcterms:modified xsi:type="dcterms:W3CDTF">2014-02-28T08:20:03Z</dcterms:modified>
</cp:coreProperties>
</file>