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CC6108-E113-41C1-A62E-EDA4DF8E092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9561FD-27E9-4899-A619-89E4939075C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492" y="1124744"/>
            <a:ext cx="7416940" cy="4707885"/>
          </a:xfrm>
        </p:spPr>
        <p:txBody>
          <a:bodyPr>
            <a:normAutofit fontScale="92500"/>
          </a:bodyPr>
          <a:lstStyle/>
          <a:p>
            <a:r>
              <a:rPr lang="ar-SA" b="1" dirty="0"/>
              <a:t>الكلية تقيم مهرجان الزهور</a:t>
            </a:r>
            <a:endParaRPr lang="en-US" dirty="0"/>
          </a:p>
          <a:p>
            <a:r>
              <a:rPr lang="ar-SA" b="1" dirty="0"/>
              <a:t>الزهور تهذب النفس والروح كلما نظرنا </a:t>
            </a:r>
            <a:r>
              <a:rPr lang="ar-SA" b="1" dirty="0" err="1"/>
              <a:t>اليها</a:t>
            </a:r>
            <a:r>
              <a:rPr lang="ar-SA" b="1" dirty="0"/>
              <a:t> نتعلم درساً جديد ...فسبحان من ابدعها .</a:t>
            </a:r>
            <a:endParaRPr lang="en-US" dirty="0"/>
          </a:p>
          <a:p>
            <a:r>
              <a:rPr lang="ar-SA" b="1" dirty="0"/>
              <a:t>في يوم الأحد الموافق /4/1/</a:t>
            </a:r>
            <a:r>
              <a:rPr lang="ar-SA" b="1" dirty="0" err="1"/>
              <a:t>1434ه</a:t>
            </a:r>
            <a:r>
              <a:rPr lang="ar-SA" b="1" dirty="0"/>
              <a:t>ـ تزينت كلية التربية بالزلفي بمهرجان الزهور الذي أقامه النشاط الطلابي </a:t>
            </a:r>
            <a:endParaRPr lang="en-US" dirty="0"/>
          </a:p>
          <a:p>
            <a:r>
              <a:rPr lang="ar-SA" b="1" dirty="0"/>
              <a:t>حيث شارك فيه عدد من </a:t>
            </a:r>
            <a:r>
              <a:rPr lang="ar-SA" b="1" dirty="0" err="1"/>
              <a:t>الاقسام</a:t>
            </a:r>
            <a:r>
              <a:rPr lang="ar-SA" b="1" dirty="0"/>
              <a:t> ،حيث أبدعت فيه الطالبات من مختلف المستويات حيث شمل الركن على ورود طبيعية ومزهريات منسقة بأزهار طبيعية  ، كما حوى الركن حلويات وسكريات من صنع الطالبات بأشكال الزهور وكذلك </a:t>
            </a:r>
            <a:r>
              <a:rPr lang="ar-SA" b="1" dirty="0" err="1"/>
              <a:t>تشيز</a:t>
            </a:r>
            <a:r>
              <a:rPr lang="ar-SA" b="1" dirty="0"/>
              <a:t> كيك بشكل دوار الشمس وبعض الأطعمة بطريقة أنيقة ورائعة كما خصص الركن زاوية لتنسيق باقات الورد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793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23ed21774682f17576a926dce7a035354ccb8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59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2015-03-27T05:53:34Z</dcterms:created>
  <dcterms:modified xsi:type="dcterms:W3CDTF">2015-03-27T05:54:50Z</dcterms:modified>
</cp:coreProperties>
</file>