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Rounded Rectangle 9"/>
          <p:cNvSpPr/>
          <p:nvPr/>
        </p:nvSpPr>
        <p:spPr>
          <a:xfrm rot="892252" flipH="1">
            <a:off x="3100695" y="-652550"/>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892252" flipH="1">
            <a:off x="-137545"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892252" flipH="1">
            <a:off x="-670840" y="2001563"/>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892252" flipH="1">
            <a:off x="1962125" y="3323291"/>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flipH="1">
            <a:off x="2589644" y="3632676"/>
            <a:ext cx="5985159" cy="1606102"/>
          </a:xfrm>
        </p:spPr>
        <p:txBody>
          <a:bodyPr>
            <a:normAutofit/>
          </a:bodyPr>
          <a:lstStyle>
            <a:lvl1pPr>
              <a:lnSpc>
                <a:spcPts val="6000"/>
              </a:lnSpc>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Subtitle 2"/>
          <p:cNvSpPr>
            <a:spLocks noGrp="1"/>
          </p:cNvSpPr>
          <p:nvPr>
            <p:ph type="subTitle" idx="1"/>
          </p:nvPr>
        </p:nvSpPr>
        <p:spPr>
          <a:xfrm rot="900000" flipH="1">
            <a:off x="2259868" y="5027230"/>
            <a:ext cx="4655297" cy="1128495"/>
          </a:xfrm>
        </p:spPr>
        <p:txBody>
          <a:bodyPr>
            <a:normAutofit/>
          </a:bodyPr>
          <a:lstStyle>
            <a:lvl1pPr marL="0" indent="0" algn="l">
              <a:buNone/>
              <a:defRPr lang="en-US" sz="2800" b="0" i="0" u="none" strike="noStrike"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ar-SA" sz="2800" b="0" i="0" u="none" strike="noStrike" kern="1200" baseline="0" smtClean="0">
                <a:solidFill>
                  <a:srgbClr val="FFFFFF"/>
                </a:solidFill>
                <a:latin typeface="+mn-lt"/>
              </a:rPr>
              <a:t>انقر لتحرير نمط العنوان الثانوي الرئيسي</a:t>
            </a:r>
            <a:endParaRPr lang="en-US" sz="2800" b="0" i="0" u="none" strike="noStrike" kern="1200" baseline="0" smtClean="0">
              <a:solidFill>
                <a:srgbClr val="FFFFFF"/>
              </a:solidFill>
              <a:latin typeface="+mn-lt"/>
            </a:endParaRPr>
          </a:p>
        </p:txBody>
      </p:sp>
      <p:sp>
        <p:nvSpPr>
          <p:cNvPr id="4" name="Date Placeholder 3"/>
          <p:cNvSpPr>
            <a:spLocks noGrp="1"/>
          </p:cNvSpPr>
          <p:nvPr>
            <p:ph type="dt" sz="half" idx="10"/>
          </p:nvPr>
        </p:nvSpPr>
        <p:spPr>
          <a:xfrm rot="900000" flipH="1">
            <a:off x="848871" y="2313285"/>
            <a:ext cx="1524000" cy="365125"/>
          </a:xfrm>
        </p:spPr>
        <p:txBody>
          <a:bodyPr/>
          <a:lstStyle>
            <a:lvl1pPr algn="r">
              <a:defRPr sz="1800">
                <a:solidFill>
                  <a:schemeClr val="tx1"/>
                </a:solidFill>
              </a:defRPr>
            </a:lvl1pPr>
          </a:lstStyle>
          <a:p>
            <a:fld id="{9A482AFE-71E1-4813-882B-72D7BF52B488}" type="datetimeFigureOut">
              <a:rPr lang="ar-SA" smtClean="0"/>
              <a:t>07/06/36</a:t>
            </a:fld>
            <a:endParaRPr lang="ar-SA"/>
          </a:p>
        </p:txBody>
      </p:sp>
      <p:sp>
        <p:nvSpPr>
          <p:cNvPr id="5" name="Footer Placeholder 4"/>
          <p:cNvSpPr>
            <a:spLocks noGrp="1"/>
          </p:cNvSpPr>
          <p:nvPr>
            <p:ph type="ftr" sz="quarter" idx="11"/>
          </p:nvPr>
        </p:nvSpPr>
        <p:spPr>
          <a:xfrm rot="900000" flipH="1">
            <a:off x="131318" y="1528629"/>
            <a:ext cx="2465987" cy="365125"/>
          </a:xfrm>
        </p:spPr>
        <p:txBody>
          <a:bodyPr/>
          <a:lstStyle>
            <a:lvl1pPr>
              <a:defRPr>
                <a:solidFill>
                  <a:schemeClr val="tx1"/>
                </a:solidFill>
              </a:defRPr>
            </a:lvl1pPr>
          </a:lstStyle>
          <a:p>
            <a:endParaRPr lang="ar-SA"/>
          </a:p>
        </p:txBody>
      </p:sp>
      <p:sp>
        <p:nvSpPr>
          <p:cNvPr id="6" name="Slide Number Placeholder 5"/>
          <p:cNvSpPr>
            <a:spLocks noGrp="1"/>
          </p:cNvSpPr>
          <p:nvPr>
            <p:ph type="sldNum" sz="quarter" idx="12"/>
          </p:nvPr>
        </p:nvSpPr>
        <p:spPr>
          <a:xfrm rot="900000" flipH="1">
            <a:off x="559125" y="1162062"/>
            <a:ext cx="2133600" cy="421038"/>
          </a:xfrm>
        </p:spPr>
        <p:txBody>
          <a:bodyPr anchor="ctr"/>
          <a:lstStyle>
            <a:lvl1pPr algn="r">
              <a:defRPr sz="2400">
                <a:solidFill>
                  <a:schemeClr val="tx1"/>
                </a:solidFill>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2" name="Rounded Rectangle 11"/>
          <p:cNvSpPr/>
          <p:nvPr/>
        </p:nvSpPr>
        <p:spPr>
          <a:xfrm rot="892252" flipH="1">
            <a:off x="1702767"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892252" flipH="1">
            <a:off x="5458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389289"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41955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flipH="1">
            <a:off x="982499" y="4760430"/>
            <a:ext cx="5004753" cy="1299542"/>
          </a:xfrm>
        </p:spPr>
        <p:txBody>
          <a:bodyPr anchor="t"/>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Vertical Text Placeholder 2"/>
          <p:cNvSpPr>
            <a:spLocks noGrp="1"/>
          </p:cNvSpPr>
          <p:nvPr>
            <p:ph type="body" orient="vert" idx="1"/>
          </p:nvPr>
        </p:nvSpPr>
        <p:spPr>
          <a:xfrm rot="11700000" flipH="1">
            <a:off x="1758013" y="984581"/>
            <a:ext cx="6581279" cy="3604759"/>
          </a:xfrm>
        </p:spPr>
        <p:txBody>
          <a:bodyPr vert="eaVert">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900000" flipH="1">
            <a:off x="620921" y="6238502"/>
            <a:ext cx="1524000" cy="365125"/>
          </a:xfrm>
        </p:spPr>
        <p:txBody>
          <a:bodyPr/>
          <a:lstStyle/>
          <a:p>
            <a:fld id="{9A482AFE-71E1-4813-882B-72D7BF52B488}" type="datetimeFigureOut">
              <a:rPr lang="ar-SA" smtClean="0"/>
              <a:t>07/06/36</a:t>
            </a:fld>
            <a:endParaRPr lang="ar-SA"/>
          </a:p>
        </p:txBody>
      </p:sp>
      <p:sp>
        <p:nvSpPr>
          <p:cNvPr id="5" name="Footer Placeholder 4"/>
          <p:cNvSpPr>
            <a:spLocks noGrp="1"/>
          </p:cNvSpPr>
          <p:nvPr>
            <p:ph type="ftr" sz="quarter" idx="11"/>
          </p:nvPr>
        </p:nvSpPr>
        <p:spPr>
          <a:xfrm rot="900000" flipH="1">
            <a:off x="684478" y="6094794"/>
            <a:ext cx="3124200" cy="365125"/>
          </a:xfrm>
        </p:spPr>
        <p:txBody>
          <a:bodyPr/>
          <a:lstStyle>
            <a:lvl1pPr algn="l">
              <a:defRPr/>
            </a:lvl1pPr>
          </a:lstStyle>
          <a:p>
            <a:endParaRPr lang="ar-SA"/>
          </a:p>
        </p:txBody>
      </p:sp>
      <p:sp>
        <p:nvSpPr>
          <p:cNvPr id="6" name="Slide Number Placeholder 5"/>
          <p:cNvSpPr>
            <a:spLocks noGrp="1"/>
          </p:cNvSpPr>
          <p:nvPr>
            <p:ph type="sldNum" sz="quarter" idx="12"/>
          </p:nvPr>
        </p:nvSpPr>
        <p:spPr>
          <a:xfrm rot="900000" flipH="1">
            <a:off x="48310" y="3246937"/>
            <a:ext cx="907445" cy="365125"/>
          </a:xfrm>
        </p:spPr>
        <p:txBody>
          <a:bodyPr/>
          <a:lstStyle>
            <a:lvl1pPr algn="r">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12" name="Rounded Rectangle 11"/>
          <p:cNvSpPr/>
          <p:nvPr/>
        </p:nvSpPr>
        <p:spPr>
          <a:xfrm rot="892252" flipH="1">
            <a:off x="2581879"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892252" flipH="1">
            <a:off x="1535059" y="6274265"/>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227752"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582984"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11700000" flipH="1">
            <a:off x="917036" y="511413"/>
            <a:ext cx="1435608" cy="4818888"/>
          </a:xfrm>
        </p:spPr>
        <p:txBody>
          <a:bodyPr vert="eaVert"/>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Vertical Text Placeholder 2"/>
          <p:cNvSpPr>
            <a:spLocks noGrp="1"/>
          </p:cNvSpPr>
          <p:nvPr>
            <p:ph type="body" orient="vert" idx="1"/>
          </p:nvPr>
        </p:nvSpPr>
        <p:spPr>
          <a:xfrm rot="11700000" flipH="1">
            <a:off x="2762224" y="1075673"/>
            <a:ext cx="5398955" cy="5088265"/>
          </a:xfrm>
        </p:spPr>
        <p:txBody>
          <a:bodyPr vert="eaVert">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900000" flipH="1">
            <a:off x="172451" y="5888736"/>
            <a:ext cx="1243584" cy="365125"/>
          </a:xfrm>
        </p:spPr>
        <p:txBody>
          <a:bodyPr/>
          <a:lstStyle>
            <a:lvl1pPr algn="r">
              <a:defRPr/>
            </a:lvl1pPr>
          </a:lstStyle>
          <a:p>
            <a:fld id="{9A482AFE-71E1-4813-882B-72D7BF52B488}" type="datetimeFigureOut">
              <a:rPr lang="ar-SA" smtClean="0"/>
              <a:t>07/06/36</a:t>
            </a:fld>
            <a:endParaRPr lang="ar-SA"/>
          </a:p>
        </p:txBody>
      </p:sp>
      <p:sp>
        <p:nvSpPr>
          <p:cNvPr id="5" name="Footer Placeholder 4"/>
          <p:cNvSpPr>
            <a:spLocks noGrp="1"/>
          </p:cNvSpPr>
          <p:nvPr>
            <p:ph type="ftr" sz="quarter" idx="11"/>
          </p:nvPr>
        </p:nvSpPr>
        <p:spPr>
          <a:xfrm rot="900000" flipH="1">
            <a:off x="1763397" y="6188244"/>
            <a:ext cx="2380306" cy="365125"/>
          </a:xfrm>
        </p:spPr>
        <p:txBody>
          <a:bodyPr/>
          <a:lstStyle>
            <a:lvl1pPr algn="l">
              <a:defRPr/>
            </a:lvl1pPr>
          </a:lstStyle>
          <a:p>
            <a:endParaRPr lang="ar-SA"/>
          </a:p>
        </p:txBody>
      </p:sp>
      <p:sp>
        <p:nvSpPr>
          <p:cNvPr id="6" name="Slide Number Placeholder 5"/>
          <p:cNvSpPr>
            <a:spLocks noGrp="1"/>
          </p:cNvSpPr>
          <p:nvPr>
            <p:ph type="sldNum" sz="quarter" idx="12"/>
          </p:nvPr>
        </p:nvSpPr>
        <p:spPr>
          <a:xfrm rot="900000" flipH="1">
            <a:off x="240155" y="5641848"/>
            <a:ext cx="1243584" cy="365125"/>
          </a:xfrm>
        </p:spPr>
        <p:txBody>
          <a:bodyPr/>
          <a:lstStyle>
            <a:lvl1pPr algn="r">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Rounded Rectangle 8"/>
          <p:cNvSpPr/>
          <p:nvPr/>
        </p:nvSpPr>
        <p:spPr>
          <a:xfrm rot="20692252" flipH="1">
            <a:off x="639225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692252" flipH="1">
            <a:off x="5391514" y="-511508"/>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692252" flipH="1">
            <a:off x="5009626" y="6590200"/>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692252" flipH="1">
            <a:off x="-814299" y="-538552"/>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726159" y="2921988"/>
            <a:ext cx="5064953" cy="1695631"/>
          </a:xfrm>
        </p:spPr>
        <p:txBody>
          <a:bodyPr/>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Content Placeholder 2"/>
          <p:cNvSpPr>
            <a:spLocks noGrp="1"/>
          </p:cNvSpPr>
          <p:nvPr>
            <p:ph idx="1"/>
          </p:nvPr>
        </p:nvSpPr>
        <p:spPr>
          <a:xfrm rot="20700000">
            <a:off x="1045266" y="959716"/>
            <a:ext cx="4658735" cy="5077623"/>
          </a:xfrm>
        </p:spPr>
        <p:txBody>
          <a:bodyPr anchor="ctr">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000"/>
            </a:lvl5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10"/>
          </p:nvPr>
        </p:nvSpPr>
        <p:spPr>
          <a:xfrm rot="20700000" flipH="1">
            <a:off x="5642666" y="608314"/>
            <a:ext cx="1789355" cy="365125"/>
          </a:xfrm>
        </p:spPr>
        <p:txBody>
          <a:bodyPr/>
          <a:lstStyle/>
          <a:p>
            <a:fld id="{9A482AFE-71E1-4813-882B-72D7BF52B488}" type="datetimeFigureOut">
              <a:rPr lang="ar-SA" smtClean="0"/>
              <a:t>07/06/36</a:t>
            </a:fld>
            <a:endParaRPr lang="ar-SA"/>
          </a:p>
        </p:txBody>
      </p:sp>
      <p:sp>
        <p:nvSpPr>
          <p:cNvPr id="5" name="Footer Placeholder 4"/>
          <p:cNvSpPr>
            <a:spLocks noGrp="1"/>
          </p:cNvSpPr>
          <p:nvPr>
            <p:ph type="ftr" sz="quarter" idx="11"/>
          </p:nvPr>
        </p:nvSpPr>
        <p:spPr>
          <a:xfrm rot="20700000" flipH="1">
            <a:off x="3601407" y="6177545"/>
            <a:ext cx="2392237" cy="365125"/>
          </a:xfrm>
        </p:spPr>
        <p:txBody>
          <a:bodyPr/>
          <a:lstStyle/>
          <a:p>
            <a:endParaRPr lang="ar-SA"/>
          </a:p>
        </p:txBody>
      </p:sp>
      <p:sp>
        <p:nvSpPr>
          <p:cNvPr id="6" name="Slide Number Placeholder 5"/>
          <p:cNvSpPr>
            <a:spLocks noGrp="1"/>
          </p:cNvSpPr>
          <p:nvPr>
            <p:ph type="sldNum" sz="quarter" idx="12"/>
          </p:nvPr>
        </p:nvSpPr>
        <p:spPr>
          <a:xfrm rot="20700000" flipH="1">
            <a:off x="5563227" y="300797"/>
            <a:ext cx="2287319" cy="365125"/>
          </a:xfrm>
        </p:spPr>
        <p:txBody>
          <a:body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7" name="Rounded Rectangle 16"/>
          <p:cNvSpPr/>
          <p:nvPr/>
        </p:nvSpPr>
        <p:spPr>
          <a:xfrm rot="20700000" flipH="1">
            <a:off x="1794319" y="-1017686"/>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0000" flipH="1">
            <a:off x="2924538"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0000" flipH="1">
            <a:off x="-295585"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20700000" flipH="1">
            <a:off x="-526675"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20700000" flipH="1">
            <a:off x="2914174" y="2921830"/>
            <a:ext cx="5690855" cy="1570680"/>
          </a:xfrm>
        </p:spPr>
        <p:txBody>
          <a:bodyPr anchor="b">
            <a:noAutofit/>
          </a:bodyPr>
          <a:lstStyle>
            <a:lvl1pPr algn="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Text Placeholder 2"/>
          <p:cNvSpPr>
            <a:spLocks noGrp="1"/>
          </p:cNvSpPr>
          <p:nvPr>
            <p:ph type="body" idx="1"/>
          </p:nvPr>
        </p:nvSpPr>
        <p:spPr>
          <a:xfrm rot="20700000" flipH="1">
            <a:off x="3316794" y="4494202"/>
            <a:ext cx="5271544" cy="1500187"/>
          </a:xfrm>
        </p:spPr>
        <p:txBody>
          <a:bodyPr anchor="t">
            <a:normAutofit/>
          </a:bodyPr>
          <a:lstStyle>
            <a:lvl1pPr marL="0" indent="0" algn="r">
              <a:buNone/>
              <a:defRPr lang="en-US" sz="2800" b="0" i="0" u="none" strike="noStrike" baseline="0" smtClean="0"/>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4" name="Date Placeholder 3"/>
          <p:cNvSpPr>
            <a:spLocks noGrp="1"/>
          </p:cNvSpPr>
          <p:nvPr>
            <p:ph type="dt" sz="half" idx="10"/>
          </p:nvPr>
        </p:nvSpPr>
        <p:spPr>
          <a:xfrm rot="20700000" flipH="1">
            <a:off x="794465" y="3761386"/>
            <a:ext cx="1524000" cy="365125"/>
          </a:xfrm>
        </p:spPr>
        <p:txBody>
          <a:bodyPr/>
          <a:lstStyle>
            <a:lvl1pPr algn="r">
              <a:defRPr/>
            </a:lvl1pPr>
          </a:lstStyle>
          <a:p>
            <a:fld id="{9A482AFE-71E1-4813-882B-72D7BF52B488}" type="datetimeFigureOut">
              <a:rPr lang="ar-SA" smtClean="0"/>
              <a:t>07/06/36</a:t>
            </a:fld>
            <a:endParaRPr lang="ar-SA"/>
          </a:p>
        </p:txBody>
      </p:sp>
      <p:sp>
        <p:nvSpPr>
          <p:cNvPr id="5" name="Footer Placeholder 4"/>
          <p:cNvSpPr>
            <a:spLocks noGrp="1"/>
          </p:cNvSpPr>
          <p:nvPr>
            <p:ph type="ftr" sz="quarter" idx="11"/>
          </p:nvPr>
        </p:nvSpPr>
        <p:spPr>
          <a:xfrm rot="20700000" flipH="1">
            <a:off x="219936" y="3170796"/>
            <a:ext cx="1926305" cy="365125"/>
          </a:xfrm>
        </p:spPr>
        <p:txBody>
          <a:bodyPr/>
          <a:lstStyle/>
          <a:p>
            <a:endParaRPr lang="ar-SA"/>
          </a:p>
        </p:txBody>
      </p:sp>
      <p:sp>
        <p:nvSpPr>
          <p:cNvPr id="6" name="Slide Number Placeholder 5"/>
          <p:cNvSpPr>
            <a:spLocks noGrp="1"/>
          </p:cNvSpPr>
          <p:nvPr>
            <p:ph type="sldNum" sz="quarter" idx="12"/>
          </p:nvPr>
        </p:nvSpPr>
        <p:spPr>
          <a:xfrm rot="20700000">
            <a:off x="1344539" y="2661158"/>
            <a:ext cx="683979" cy="365125"/>
          </a:xfrm>
        </p:spPr>
        <p:txBody>
          <a:bodyPr/>
          <a:lstStyle>
            <a:lvl1pPr algn="l">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7" name="Rounded Rectangle 16"/>
          <p:cNvSpPr/>
          <p:nvPr/>
        </p:nvSpPr>
        <p:spPr>
          <a:xfrm rot="892252" flipH="1">
            <a:off x="2581559" y="-625991"/>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8" name="Rounded Rectangle 17"/>
          <p:cNvSpPr/>
          <p:nvPr/>
        </p:nvSpPr>
        <p:spPr>
          <a:xfrm rot="892252" flipH="1">
            <a:off x="1526510" y="6275497"/>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9" name="Rounded Rectangle 18"/>
          <p:cNvSpPr/>
          <p:nvPr/>
        </p:nvSpPr>
        <p:spPr>
          <a:xfrm rot="892252" flipH="1">
            <a:off x="-228071" y="5462348"/>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0" name="Rounded Rectangle 19"/>
          <p:cNvSpPr/>
          <p:nvPr/>
        </p:nvSpPr>
        <p:spPr>
          <a:xfrm rot="892252" flipH="1">
            <a:off x="-588816"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
        <p:nvSpPr>
          <p:cNvPr id="3" name="Content Placeholder 2"/>
          <p:cNvSpPr>
            <a:spLocks noGrp="1"/>
          </p:cNvSpPr>
          <p:nvPr>
            <p:ph sz="half" idx="1"/>
          </p:nvPr>
        </p:nvSpPr>
        <p:spPr>
          <a:xfrm rot="900000">
            <a:off x="5505388" y="1335061"/>
            <a:ext cx="2578608" cy="4839838"/>
          </a:xfrm>
        </p:spPr>
        <p:txBody>
          <a:bodyPr/>
          <a:lstStyle>
            <a:lvl1pPr rtl="1">
              <a:defRPr lang="en-US" sz="2400" b="0" i="0" u="none" strike="noStrike" baseline="0" smtClean="0"/>
            </a:lvl1pPr>
            <a:lvl2pPr rtl="1">
              <a:defRPr lang="en-US" sz="2000" b="0" i="0" u="none" strike="noStrike" baseline="0" smtClean="0"/>
            </a:lvl2pPr>
            <a:lvl3pPr rtl="1">
              <a:defRPr lang="en-US" sz="2000" b="0" i="0" u="none" strike="noStrike" baseline="0" smtClean="0"/>
            </a:lvl3pPr>
            <a:lvl4pPr rtl="1">
              <a:defRPr lang="en-US" sz="2000" b="0" i="0" u="none" strike="noStrike" baseline="0" smtClean="0"/>
            </a:lvl4pPr>
            <a:lvl5pPr rtl="1">
              <a:defRPr sz="1800"/>
            </a:lvl5pPr>
            <a:lvl6pPr>
              <a:defRPr sz="1800"/>
            </a:lvl6pPr>
            <a:lvl7pPr>
              <a:defRPr sz="1800"/>
            </a:lvl7pPr>
            <a:lvl8pPr>
              <a:defRPr sz="1800"/>
            </a:lvl8pPr>
            <a:lvl9pPr>
              <a:defRPr sz="18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Content Placeholder 3"/>
          <p:cNvSpPr>
            <a:spLocks noGrp="1"/>
          </p:cNvSpPr>
          <p:nvPr>
            <p:ph sz="half" idx="2"/>
          </p:nvPr>
        </p:nvSpPr>
        <p:spPr>
          <a:xfrm rot="900000">
            <a:off x="2827896" y="618005"/>
            <a:ext cx="2580010" cy="4837176"/>
          </a:xfrm>
        </p:spPr>
        <p:txBody>
          <a:bodyPr anchor="t"/>
          <a:lstStyle>
            <a:lvl1pPr algn="r" rtl="1">
              <a:defRPr lang="en-US" sz="2400" b="0" i="0" u="none" strike="noStrike" baseline="0" smtClean="0"/>
            </a:lvl1pPr>
            <a:lvl2pPr algn="r" rtl="1">
              <a:defRPr lang="en-US" sz="2000" b="0" i="0" u="none" strike="noStrike" baseline="0" smtClean="0"/>
            </a:lvl2pPr>
            <a:lvl3pPr algn="r" rtl="1">
              <a:defRPr lang="en-US" sz="2000" b="0" i="0" u="none" strike="noStrike" baseline="0" smtClean="0"/>
            </a:lvl3pPr>
            <a:lvl4pPr algn="r" rtl="1">
              <a:defRPr lang="en-US" sz="2000" b="0" i="0" u="none" strike="noStrike" baseline="0" smtClean="0"/>
            </a:lvl4pPr>
            <a:lvl5pPr algn="r" rtl="1">
              <a:defRPr sz="1800"/>
            </a:lvl5pPr>
            <a:lvl6pPr>
              <a:defRPr sz="1800"/>
            </a:lvl6pPr>
            <a:lvl7pPr>
              <a:defRPr sz="1800"/>
            </a:lvl7pPr>
            <a:lvl8pPr>
              <a:defRPr sz="1800"/>
            </a:lvl8pPr>
            <a:lvl9pPr>
              <a:defRPr sz="18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5" name="Date Placeholder 4"/>
          <p:cNvSpPr>
            <a:spLocks noGrp="1"/>
          </p:cNvSpPr>
          <p:nvPr>
            <p:ph type="dt" sz="half" idx="10"/>
          </p:nvPr>
        </p:nvSpPr>
        <p:spPr>
          <a:xfrm rot="900000" flipH="1">
            <a:off x="133595" y="5887413"/>
            <a:ext cx="1241980" cy="365125"/>
          </a:xfrm>
        </p:spPr>
        <p:txBody>
          <a:bodyPr/>
          <a:lstStyle>
            <a:lvl1pPr algn="l" rtl="1">
              <a:defRPr/>
            </a:lvl1pPr>
          </a:lstStyle>
          <a:p>
            <a:fld id="{9A482AFE-71E1-4813-882B-72D7BF52B488}" type="datetimeFigureOut">
              <a:rPr lang="ar-SA" smtClean="0"/>
              <a:t>07/06/36</a:t>
            </a:fld>
            <a:endParaRPr lang="ar-SA"/>
          </a:p>
        </p:txBody>
      </p:sp>
      <p:sp>
        <p:nvSpPr>
          <p:cNvPr id="6" name="Footer Placeholder 5"/>
          <p:cNvSpPr>
            <a:spLocks noGrp="1"/>
          </p:cNvSpPr>
          <p:nvPr>
            <p:ph type="ftr" sz="quarter" idx="11"/>
          </p:nvPr>
        </p:nvSpPr>
        <p:spPr>
          <a:xfrm rot="900000" flipH="1">
            <a:off x="1973735" y="5494374"/>
            <a:ext cx="3124200" cy="365125"/>
          </a:xfrm>
        </p:spPr>
        <p:txBody>
          <a:bodyPr/>
          <a:lstStyle>
            <a:lvl1pPr algn="l" rtl="0">
              <a:defRPr/>
            </a:lvl1pPr>
          </a:lstStyle>
          <a:p>
            <a:endParaRPr lang="ar-SA"/>
          </a:p>
        </p:txBody>
      </p:sp>
      <p:sp>
        <p:nvSpPr>
          <p:cNvPr id="7" name="Slide Number Placeholder 6"/>
          <p:cNvSpPr>
            <a:spLocks noGrp="1"/>
          </p:cNvSpPr>
          <p:nvPr>
            <p:ph type="sldNum" sz="quarter" idx="12"/>
          </p:nvPr>
        </p:nvSpPr>
        <p:spPr>
          <a:xfrm rot="900000" flipH="1">
            <a:off x="201332" y="5643111"/>
            <a:ext cx="1241693" cy="365125"/>
          </a:xfrm>
        </p:spPr>
        <p:txBody>
          <a:bodyPr/>
          <a:lstStyle>
            <a:lvl1pPr algn="r" rtl="0">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17" name="Rounded Rectangle 19"/>
          <p:cNvSpPr/>
          <p:nvPr/>
        </p:nvSpPr>
        <p:spPr>
          <a:xfrm rot="892252" flipH="1">
            <a:off x="-588816"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4" name="Rounded Rectangle 16"/>
          <p:cNvSpPr/>
          <p:nvPr/>
        </p:nvSpPr>
        <p:spPr>
          <a:xfrm rot="892252" flipH="1">
            <a:off x="2581559" y="-625991"/>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5" name="Rounded Rectangle 17"/>
          <p:cNvSpPr/>
          <p:nvPr/>
        </p:nvSpPr>
        <p:spPr>
          <a:xfrm rot="892252" flipH="1">
            <a:off x="1526510" y="6275497"/>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6" name="Rounded Rectangle 18"/>
          <p:cNvSpPr/>
          <p:nvPr/>
        </p:nvSpPr>
        <p:spPr>
          <a:xfrm rot="892252" flipH="1">
            <a:off x="-228071" y="5462348"/>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3" name="Text Placeholder 2"/>
          <p:cNvSpPr>
            <a:spLocks noGrp="1"/>
          </p:cNvSpPr>
          <p:nvPr>
            <p:ph type="body" idx="1"/>
          </p:nvPr>
        </p:nvSpPr>
        <p:spPr>
          <a:xfrm rot="900000" flipH="1">
            <a:off x="6216804" y="1406870"/>
            <a:ext cx="2213148" cy="759866"/>
          </a:xfrm>
        </p:spPr>
        <p:txBody>
          <a:bodyPr anchor="b"/>
          <a:lstStyle>
            <a:lvl1pPr marL="0" indent="0">
              <a:buNone/>
              <a:defRPr lang="en-US" sz="2800" b="0" i="0" u="none" strike="noStrike" baseline="0" smtClean="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4" name="Content Placeholder 3"/>
          <p:cNvSpPr>
            <a:spLocks noGrp="1"/>
          </p:cNvSpPr>
          <p:nvPr>
            <p:ph sz="half" idx="2"/>
          </p:nvPr>
        </p:nvSpPr>
        <p:spPr>
          <a:xfrm rot="900000">
            <a:off x="5575386" y="2227895"/>
            <a:ext cx="2578608" cy="3938700"/>
          </a:xfrm>
        </p:spPr>
        <p:txBody>
          <a:bodyPr/>
          <a:lstStyle>
            <a:lvl1pPr>
              <a:defRPr lang="en-US" sz="2400" b="0" i="0" u="none" strike="noStrike" baseline="0" smtClean="0"/>
            </a:lvl1pPr>
            <a:lvl2pPr>
              <a:defRPr lang="en-US" sz="2000" b="0" i="0" u="none" strike="noStrike" baseline="0" smtClean="0"/>
            </a:lvl2pPr>
            <a:lvl3pPr>
              <a:defRPr lang="en-US" sz="2000" b="0" i="0" u="none" strike="noStrike" baseline="0" smtClean="0"/>
            </a:lvl3pPr>
            <a:lvl4pPr>
              <a:defRPr lang="en-US" sz="2000" b="0" i="0" u="none" strike="noStrike" baseline="0" smtClean="0"/>
            </a:lvl4pPr>
            <a:lvl5pPr>
              <a:defRPr sz="1600"/>
            </a:lvl5pPr>
            <a:lvl6pPr>
              <a:defRPr sz="1600"/>
            </a:lvl6pPr>
            <a:lvl7pPr>
              <a:defRPr sz="1600"/>
            </a:lvl7pPr>
            <a:lvl8pPr>
              <a:defRPr sz="1600"/>
            </a:lvl8pPr>
            <a:lvl9pPr>
              <a:defRPr sz="16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5" name="Text Placeholder 4"/>
          <p:cNvSpPr>
            <a:spLocks noGrp="1"/>
          </p:cNvSpPr>
          <p:nvPr>
            <p:ph type="body" sz="quarter" idx="3"/>
          </p:nvPr>
        </p:nvSpPr>
        <p:spPr>
          <a:xfrm rot="900000" flipH="1">
            <a:off x="3535709" y="687503"/>
            <a:ext cx="2214753" cy="753043"/>
          </a:xfrm>
        </p:spPr>
        <p:txBody>
          <a:bodyPr anchor="b"/>
          <a:lstStyle>
            <a:lvl1pPr marL="0" indent="0">
              <a:buNone/>
              <a:defRPr lang="en-US" sz="2800" b="0" i="0" u="none" strike="noStrike" baseline="0" smtClean="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ar-SA" sz="2800" b="0" i="0" u="none" strike="noStrike" kern="1200" baseline="0" smtClean="0">
                <a:solidFill>
                  <a:srgbClr val="FFFFFF"/>
                </a:solidFill>
                <a:latin typeface="+mn-lt"/>
              </a:rPr>
              <a:t>انقر لتحرير أنماط النص الرئيسي</a:t>
            </a:r>
          </a:p>
        </p:txBody>
      </p:sp>
      <p:sp>
        <p:nvSpPr>
          <p:cNvPr id="6" name="Content Placeholder 5"/>
          <p:cNvSpPr>
            <a:spLocks noGrp="1"/>
          </p:cNvSpPr>
          <p:nvPr>
            <p:ph sz="quarter" idx="4"/>
          </p:nvPr>
        </p:nvSpPr>
        <p:spPr>
          <a:xfrm rot="900000">
            <a:off x="2892985" y="1495881"/>
            <a:ext cx="2578608" cy="3955902"/>
          </a:xfrm>
        </p:spPr>
        <p:txBody>
          <a:bodyPr/>
          <a:lstStyle>
            <a:lvl1pPr>
              <a:defRPr lang="en-US" sz="2400" b="0" i="0" u="none" strike="noStrike" baseline="0" smtClean="0"/>
            </a:lvl1pPr>
            <a:lvl2pPr>
              <a:defRPr lang="en-US" sz="2000" b="0" i="0" u="none" strike="noStrike" baseline="0" smtClean="0"/>
            </a:lvl2pPr>
            <a:lvl3pPr>
              <a:defRPr lang="en-US" sz="2000" b="0" i="0" u="none" strike="noStrike" baseline="0" smtClean="0"/>
            </a:lvl3pPr>
            <a:lvl4pPr>
              <a:defRPr lang="en-US" sz="2000" b="0" i="0" u="none" strike="noStrike" baseline="0" smtClean="0"/>
            </a:lvl4pPr>
            <a:lvl5pPr>
              <a:defRPr sz="1600"/>
            </a:lvl5pPr>
            <a:lvl6pPr>
              <a:defRPr sz="1600"/>
            </a:lvl6pPr>
            <a:lvl7pPr>
              <a:defRPr sz="1600"/>
            </a:lvl7pPr>
            <a:lvl8pPr>
              <a:defRPr sz="1600"/>
            </a:lvl8pPr>
            <a:lvl9pPr>
              <a:defRPr sz="16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7" name="Date Placeholder 6"/>
          <p:cNvSpPr>
            <a:spLocks noGrp="1"/>
          </p:cNvSpPr>
          <p:nvPr>
            <p:ph type="dt" sz="half" idx="10"/>
          </p:nvPr>
        </p:nvSpPr>
        <p:spPr>
          <a:xfrm rot="900000" flipH="1">
            <a:off x="138304" y="5888736"/>
            <a:ext cx="1243584" cy="365125"/>
          </a:xfrm>
        </p:spPr>
        <p:txBody>
          <a:bodyPr/>
          <a:lstStyle>
            <a:lvl1pPr algn="r">
              <a:defRPr/>
            </a:lvl1pPr>
          </a:lstStyle>
          <a:p>
            <a:fld id="{9A482AFE-71E1-4813-882B-72D7BF52B488}" type="datetimeFigureOut">
              <a:rPr lang="ar-SA" smtClean="0"/>
              <a:t>07/06/36</a:t>
            </a:fld>
            <a:endParaRPr lang="ar-SA"/>
          </a:p>
        </p:txBody>
      </p:sp>
      <p:sp>
        <p:nvSpPr>
          <p:cNvPr id="8" name="Footer Placeholder 7"/>
          <p:cNvSpPr>
            <a:spLocks noGrp="1"/>
          </p:cNvSpPr>
          <p:nvPr>
            <p:ph type="ftr" sz="quarter" idx="11"/>
          </p:nvPr>
        </p:nvSpPr>
        <p:spPr>
          <a:xfrm rot="900000" flipH="1">
            <a:off x="1973736" y="5495544"/>
            <a:ext cx="3124200" cy="365125"/>
          </a:xfrm>
        </p:spPr>
        <p:txBody>
          <a:bodyPr/>
          <a:lstStyle>
            <a:lvl1pPr algn="l">
              <a:defRPr/>
            </a:lvl1pPr>
          </a:lstStyle>
          <a:p>
            <a:endParaRPr lang="ar-SA"/>
          </a:p>
        </p:txBody>
      </p:sp>
      <p:sp>
        <p:nvSpPr>
          <p:cNvPr id="9" name="Slide Number Placeholder 8"/>
          <p:cNvSpPr>
            <a:spLocks noGrp="1"/>
          </p:cNvSpPr>
          <p:nvPr>
            <p:ph type="sldNum" sz="quarter" idx="12"/>
          </p:nvPr>
        </p:nvSpPr>
        <p:spPr>
          <a:xfrm rot="900000" flipH="1">
            <a:off x="206008" y="5641848"/>
            <a:ext cx="1243584" cy="365125"/>
          </a:xfrm>
        </p:spPr>
        <p:txBody>
          <a:bodyPr/>
          <a:lstStyle>
            <a:lvl1pPr algn="r">
              <a:defRPr/>
            </a:lvl1pPr>
          </a:lstStyle>
          <a:p>
            <a:fld id="{909EFA55-BB19-4235-AA88-FBAF75D01A2B}" type="slidenum">
              <a:rPr lang="ar-SA" smtClean="0"/>
              <a:t>‹#›</a:t>
            </a:fld>
            <a:endParaRPr lang="ar-SA"/>
          </a:p>
        </p:txBody>
      </p:sp>
      <p:sp>
        <p:nvSpPr>
          <p:cNvPr id="18"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0" name="Rounded Rectangle 8"/>
          <p:cNvSpPr/>
          <p:nvPr/>
        </p:nvSpPr>
        <p:spPr>
          <a:xfrm rot="20692252" flipH="1">
            <a:off x="639225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2"/>
          <p:cNvSpPr/>
          <p:nvPr/>
        </p:nvSpPr>
        <p:spPr>
          <a:xfrm rot="20692252" flipH="1">
            <a:off x="5391514" y="-511508"/>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3"/>
          <p:cNvSpPr/>
          <p:nvPr/>
        </p:nvSpPr>
        <p:spPr>
          <a:xfrm rot="20692252" flipH="1">
            <a:off x="5009626" y="6590200"/>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4"/>
          <p:cNvSpPr/>
          <p:nvPr/>
        </p:nvSpPr>
        <p:spPr>
          <a:xfrm rot="20692252" flipH="1">
            <a:off x="-814299" y="-538552"/>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743016" y="2926080"/>
            <a:ext cx="5065776" cy="1691640"/>
          </a:xfrm>
        </p:spPr>
        <p:txBody>
          <a:bodyPr/>
          <a:lstStyle>
            <a:lvl1pPr>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Date Placeholder 2"/>
          <p:cNvSpPr>
            <a:spLocks noGrp="1"/>
          </p:cNvSpPr>
          <p:nvPr>
            <p:ph type="dt" sz="half" idx="10"/>
          </p:nvPr>
        </p:nvSpPr>
        <p:spPr>
          <a:xfrm rot="20700000" flipH="1">
            <a:off x="5668835" y="612648"/>
            <a:ext cx="1792224" cy="365125"/>
          </a:xfrm>
        </p:spPr>
        <p:txBody>
          <a:bodyPr/>
          <a:lstStyle/>
          <a:p>
            <a:fld id="{9A482AFE-71E1-4813-882B-72D7BF52B488}" type="datetimeFigureOut">
              <a:rPr lang="ar-SA" smtClean="0"/>
              <a:t>07/06/36</a:t>
            </a:fld>
            <a:endParaRPr lang="ar-SA"/>
          </a:p>
        </p:txBody>
      </p:sp>
      <p:sp>
        <p:nvSpPr>
          <p:cNvPr id="4" name="Footer Placeholder 3"/>
          <p:cNvSpPr>
            <a:spLocks noGrp="1"/>
          </p:cNvSpPr>
          <p:nvPr>
            <p:ph type="ftr" sz="quarter" idx="11"/>
          </p:nvPr>
        </p:nvSpPr>
        <p:spPr>
          <a:xfrm rot="20700000" flipH="1">
            <a:off x="3559140" y="6101032"/>
            <a:ext cx="3052113" cy="365125"/>
          </a:xfrm>
        </p:spPr>
        <p:txBody>
          <a:bodyPr/>
          <a:lstStyle/>
          <a:p>
            <a:endParaRPr lang="ar-SA"/>
          </a:p>
        </p:txBody>
      </p:sp>
      <p:sp>
        <p:nvSpPr>
          <p:cNvPr id="5" name="Slide Number Placeholder 4"/>
          <p:cNvSpPr>
            <a:spLocks noGrp="1"/>
          </p:cNvSpPr>
          <p:nvPr>
            <p:ph type="sldNum" sz="quarter" idx="12"/>
          </p:nvPr>
        </p:nvSpPr>
        <p:spPr>
          <a:xfrm rot="20700000" flipH="1">
            <a:off x="5590041" y="301752"/>
            <a:ext cx="2286000" cy="365125"/>
          </a:xfrm>
        </p:spPr>
        <p:txBody>
          <a:body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12" name="Rounded Rectangle 11"/>
          <p:cNvSpPr/>
          <p:nvPr/>
        </p:nvSpPr>
        <p:spPr>
          <a:xfrm rot="20700000" flipH="1">
            <a:off x="926366"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0000" flipH="1">
            <a:off x="2110630"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0000" flipH="1">
            <a:off x="14329"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0000" flipH="1">
            <a:off x="-864972"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20700000" flipH="1">
            <a:off x="146393" y="5927116"/>
            <a:ext cx="1524000" cy="365125"/>
          </a:xfrm>
        </p:spPr>
        <p:txBody>
          <a:bodyPr/>
          <a:lstStyle>
            <a:lvl1pPr algn="r">
              <a:defRPr/>
            </a:lvl1pPr>
          </a:lstStyle>
          <a:p>
            <a:fld id="{9A482AFE-71E1-4813-882B-72D7BF52B488}" type="datetimeFigureOut">
              <a:rPr lang="ar-SA" smtClean="0"/>
              <a:t>07/06/36</a:t>
            </a:fld>
            <a:endParaRPr lang="ar-SA"/>
          </a:p>
        </p:txBody>
      </p:sp>
      <p:sp>
        <p:nvSpPr>
          <p:cNvPr id="3" name="Footer Placeholder 2"/>
          <p:cNvSpPr>
            <a:spLocks noGrp="1"/>
          </p:cNvSpPr>
          <p:nvPr>
            <p:ph type="ftr" sz="quarter" idx="11"/>
          </p:nvPr>
        </p:nvSpPr>
        <p:spPr>
          <a:xfrm rot="20700000" flipH="1">
            <a:off x="2106172" y="5987295"/>
            <a:ext cx="3124200" cy="295162"/>
          </a:xfrm>
        </p:spPr>
        <p:txBody>
          <a:bodyPr/>
          <a:lstStyle>
            <a:lvl1pPr algn="l">
              <a:defRPr/>
            </a:lvl1pPr>
          </a:lstStyle>
          <a:p>
            <a:endParaRPr lang="ar-SA"/>
          </a:p>
        </p:txBody>
      </p:sp>
      <p:sp>
        <p:nvSpPr>
          <p:cNvPr id="4" name="Slide Number Placeholder 3"/>
          <p:cNvSpPr>
            <a:spLocks noGrp="1"/>
          </p:cNvSpPr>
          <p:nvPr>
            <p:ph type="sldNum" sz="quarter" idx="12"/>
          </p:nvPr>
        </p:nvSpPr>
        <p:spPr>
          <a:xfrm rot="20700000" flipH="1">
            <a:off x="879633" y="5570110"/>
            <a:ext cx="716206" cy="365125"/>
          </a:xfrm>
        </p:spPr>
        <p:txBody>
          <a:bodyPr/>
          <a:lstStyle>
            <a:lvl1pPr algn="l">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محتوى ذو تسمية توضيحية">
    <p:spTree>
      <p:nvGrpSpPr>
        <p:cNvPr id="1" name=""/>
        <p:cNvGrpSpPr/>
        <p:nvPr/>
      </p:nvGrpSpPr>
      <p:grpSpPr>
        <a:xfrm>
          <a:off x="0" y="0"/>
          <a:ext cx="0" cy="0"/>
          <a:chOff x="0" y="0"/>
          <a:chExt cx="0" cy="0"/>
        </a:xfrm>
      </p:grpSpPr>
      <p:sp>
        <p:nvSpPr>
          <p:cNvPr id="13" name="Rounded Rectangle 12"/>
          <p:cNvSpPr/>
          <p:nvPr/>
        </p:nvSpPr>
        <p:spPr>
          <a:xfrm rot="892252" flipH="1">
            <a:off x="2752537" y="-624539"/>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892252" flipH="1">
            <a:off x="1630334"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892252" flipH="1">
            <a:off x="-227777"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892252" flipH="1">
            <a:off x="-583345" y="-504313"/>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rot="900000">
            <a:off x="2895910" y="997933"/>
            <a:ext cx="5343100" cy="3888220"/>
          </a:xfrm>
        </p:spPr>
        <p:txBody>
          <a:bodyPr anchor="b">
            <a:normAutofit/>
          </a:bodyPr>
          <a:lstStyle>
            <a:lvl1pPr>
              <a:defRPr lang="en-US" sz="2800" b="0" i="0" u="none" strike="noStrike" baseline="0" smtClean="0"/>
            </a:lvl1pPr>
            <a:lvl2pPr>
              <a:defRPr lang="en-US" sz="2400" b="0" i="0" u="none" strike="noStrike" baseline="0" smtClean="0"/>
            </a:lvl2pPr>
            <a:lvl3pPr>
              <a:defRPr lang="en-US" sz="2400" b="0" i="0" u="none" strike="noStrike" baseline="0" smtClean="0"/>
            </a:lvl3pPr>
            <a:lvl4pPr>
              <a:defRPr lang="en-US" sz="2400" b="0" i="0" u="none" strike="noStrike" baseline="0" smtClean="0"/>
            </a:lvl4pPr>
            <a:lvl5pPr>
              <a:defRPr sz="2400"/>
            </a:lvl5pPr>
            <a:lvl6pPr>
              <a:defRPr sz="2000"/>
            </a:lvl6pPr>
            <a:lvl7pPr>
              <a:defRPr sz="2000"/>
            </a:lvl7pPr>
            <a:lvl8pPr>
              <a:defRPr sz="2000"/>
            </a:lvl8pPr>
            <a:lvl9pPr>
              <a:defRPr sz="2000"/>
            </a:lvl9p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Text Placeholder 3"/>
          <p:cNvSpPr>
            <a:spLocks noGrp="1"/>
          </p:cNvSpPr>
          <p:nvPr>
            <p:ph type="body" sz="half" idx="2"/>
          </p:nvPr>
        </p:nvSpPr>
        <p:spPr>
          <a:xfrm rot="900000" flipH="1">
            <a:off x="1981899" y="5144590"/>
            <a:ext cx="3930375" cy="988131"/>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900000" flipH="1">
            <a:off x="159167" y="5888736"/>
            <a:ext cx="1243584" cy="365125"/>
          </a:xfrm>
        </p:spPr>
        <p:txBody>
          <a:bodyPr/>
          <a:lstStyle>
            <a:lvl1pPr algn="r">
              <a:defRPr/>
            </a:lvl1pPr>
          </a:lstStyle>
          <a:p>
            <a:fld id="{9A482AFE-71E1-4813-882B-72D7BF52B488}" type="datetimeFigureOut">
              <a:rPr lang="ar-SA" smtClean="0"/>
              <a:t>07/06/36</a:t>
            </a:fld>
            <a:endParaRPr lang="ar-SA"/>
          </a:p>
        </p:txBody>
      </p:sp>
      <p:sp>
        <p:nvSpPr>
          <p:cNvPr id="6" name="Footer Placeholder 5"/>
          <p:cNvSpPr>
            <a:spLocks noGrp="1"/>
          </p:cNvSpPr>
          <p:nvPr>
            <p:ph type="ftr" sz="quarter" idx="11"/>
          </p:nvPr>
        </p:nvSpPr>
        <p:spPr>
          <a:xfrm rot="900000" flipH="1">
            <a:off x="1788817" y="6099103"/>
            <a:ext cx="3063047" cy="365125"/>
          </a:xfrm>
        </p:spPr>
        <p:txBody>
          <a:bodyPr/>
          <a:lstStyle>
            <a:lvl1pPr algn="l">
              <a:defRPr/>
            </a:lvl1pPr>
          </a:lstStyle>
          <a:p>
            <a:endParaRPr lang="ar-SA"/>
          </a:p>
        </p:txBody>
      </p:sp>
      <p:sp>
        <p:nvSpPr>
          <p:cNvPr id="7" name="Slide Number Placeholder 6"/>
          <p:cNvSpPr>
            <a:spLocks noGrp="1"/>
          </p:cNvSpPr>
          <p:nvPr>
            <p:ph type="sldNum" sz="quarter" idx="12"/>
          </p:nvPr>
        </p:nvSpPr>
        <p:spPr>
          <a:xfrm rot="900000" flipH="1">
            <a:off x="227133" y="5641848"/>
            <a:ext cx="1243584" cy="365125"/>
          </a:xfrm>
        </p:spPr>
        <p:txBody>
          <a:bodyPr/>
          <a:lstStyle>
            <a:lvl1pPr algn="r">
              <a:defRPr/>
            </a:lvl1pPr>
          </a:lstStyle>
          <a:p>
            <a:fld id="{909EFA55-BB19-4235-AA88-FBAF75D01A2B}" type="slidenum">
              <a:rPr lang="ar-SA" smtClean="0"/>
              <a:t>‹#›</a:t>
            </a:fld>
            <a:endParaRPr lang="ar-SA"/>
          </a:p>
        </p:txBody>
      </p:sp>
      <p:sp>
        <p:nvSpPr>
          <p:cNvPr id="12" name="Title 1"/>
          <p:cNvSpPr>
            <a:spLocks noGrp="1"/>
          </p:cNvSpPr>
          <p:nvPr>
            <p:ph type="title"/>
          </p:nvPr>
        </p:nvSpPr>
        <p:spPr>
          <a:xfrm rot="17100000" flipH="1">
            <a:off x="-841227" y="2231024"/>
            <a:ext cx="4820301" cy="1436159"/>
          </a:xfrm>
        </p:spPr>
        <p:txBody>
          <a:bodyPr>
            <a:normAutofit/>
          </a:bodyPr>
          <a:lstStyle>
            <a:lvl1pPr rtl="1">
              <a:defRPr sz="3600"/>
            </a:lvl1pPr>
          </a:lstStyle>
          <a:p>
            <a:r>
              <a:rPr lang="ar-SA" smtClean="0"/>
              <a:t>انقر لتحرير نمط العنوان الرئيسي</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rot="20700000" flipH="1">
            <a:off x="2998385"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0000" flipH="1">
            <a:off x="4123481"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20700000" flipH="1">
            <a:off x="-221378"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0000" flipH="1">
            <a:off x="-598574" y="1282100"/>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flipH="1">
            <a:off x="-464415" y="2744935"/>
            <a:ext cx="5036383" cy="1997131"/>
          </a:xfrm>
        </p:spPr>
        <p:txBody>
          <a:bodyPr anchor="t">
            <a:normAutofit/>
          </a:bodyPr>
          <a:lstStyle>
            <a:lvl1pPr algn="l">
              <a:defRPr lang="en-US" sz="4400" b="0" i="0" u="none" strike="noStrike" baseline="0" smtClean="0"/>
            </a:lvl1pPr>
          </a:lstStyle>
          <a:p>
            <a:r>
              <a:rPr lang="ar-SA" sz="4400" b="0" i="0" u="none" strike="noStrike" kern="1200" baseline="0" smtClean="0">
                <a:solidFill>
                  <a:srgbClr val="FFFFFF"/>
                </a:solidFill>
                <a:latin typeface="+mj-lt"/>
              </a:rPr>
              <a:t>انقر لتحرير نمط العنوان الرئيسي</a:t>
            </a:r>
            <a:endParaRPr lang="en-US"/>
          </a:p>
        </p:txBody>
      </p:sp>
      <p:sp>
        <p:nvSpPr>
          <p:cNvPr id="3" name="Picture Placeholder 2"/>
          <p:cNvSpPr>
            <a:spLocks noGrp="1"/>
          </p:cNvSpPr>
          <p:nvPr>
            <p:ph type="pic" idx="1"/>
          </p:nvPr>
        </p:nvSpPr>
        <p:spPr>
          <a:xfrm rot="20700000">
            <a:off x="3268485"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lang="en-US" sz="2800" b="0" i="0" u="none" strike="noStrike" baseline="0" smtClean="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ar-SA" sz="2800" b="0" i="0" u="none" strike="noStrike" kern="1200" baseline="0" smtClean="0">
                <a:solidFill>
                  <a:srgbClr val="FFFFFF"/>
                </a:solidFill>
                <a:latin typeface="+mn-lt"/>
              </a:rPr>
              <a:t>انقر فوق الأيقونة لإضافة صورة</a:t>
            </a:r>
            <a:endParaRPr lang="en-US" sz="2800" b="0" i="0" u="none" strike="noStrike" kern="1200" baseline="0" smtClean="0">
              <a:solidFill>
                <a:srgbClr val="FFFFFF"/>
              </a:solidFill>
              <a:latin typeface="+mn-lt"/>
            </a:endParaRPr>
          </a:p>
        </p:txBody>
      </p:sp>
      <p:sp>
        <p:nvSpPr>
          <p:cNvPr id="4" name="Text Placeholder 3"/>
          <p:cNvSpPr>
            <a:spLocks noGrp="1"/>
          </p:cNvSpPr>
          <p:nvPr>
            <p:ph type="body" sz="half" idx="2"/>
          </p:nvPr>
        </p:nvSpPr>
        <p:spPr>
          <a:xfrm rot="20700000" flipH="1">
            <a:off x="3916836"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20700000" flipH="1">
            <a:off x="658838" y="571256"/>
            <a:ext cx="1524000" cy="365125"/>
          </a:xfrm>
        </p:spPr>
        <p:txBody>
          <a:bodyPr/>
          <a:lstStyle>
            <a:lvl1pPr algn="r">
              <a:defRPr/>
            </a:lvl1pPr>
          </a:lstStyle>
          <a:p>
            <a:fld id="{9A482AFE-71E1-4813-882B-72D7BF52B488}" type="datetimeFigureOut">
              <a:rPr lang="ar-SA" smtClean="0"/>
              <a:t>07/06/36</a:t>
            </a:fld>
            <a:endParaRPr lang="ar-SA"/>
          </a:p>
        </p:txBody>
      </p:sp>
      <p:sp>
        <p:nvSpPr>
          <p:cNvPr id="6" name="Footer Placeholder 5"/>
          <p:cNvSpPr>
            <a:spLocks noGrp="1"/>
          </p:cNvSpPr>
          <p:nvPr>
            <p:ph type="ftr" sz="quarter" idx="11"/>
          </p:nvPr>
        </p:nvSpPr>
        <p:spPr>
          <a:xfrm rot="20700000" flipH="1">
            <a:off x="5432620" y="5162531"/>
            <a:ext cx="2977453" cy="365125"/>
          </a:xfrm>
        </p:spPr>
        <p:txBody>
          <a:bodyPr/>
          <a:lstStyle>
            <a:lvl1pPr algn="r">
              <a:defRPr/>
            </a:lvl1pPr>
          </a:lstStyle>
          <a:p>
            <a:endParaRPr lang="ar-SA"/>
          </a:p>
        </p:txBody>
      </p:sp>
      <p:sp>
        <p:nvSpPr>
          <p:cNvPr id="7" name="Slide Number Placeholder 6"/>
          <p:cNvSpPr>
            <a:spLocks noGrp="1"/>
          </p:cNvSpPr>
          <p:nvPr>
            <p:ph type="sldNum" sz="quarter" idx="12"/>
          </p:nvPr>
        </p:nvSpPr>
        <p:spPr>
          <a:xfrm rot="20700000" flipH="1">
            <a:off x="162906" y="391055"/>
            <a:ext cx="1963187" cy="365125"/>
          </a:xfrm>
        </p:spPr>
        <p:txBody>
          <a:bodyPr/>
          <a:lstStyle>
            <a:lvl1pPr algn="r">
              <a:defRPr/>
            </a:lvl1pPr>
          </a:lstStyle>
          <a:p>
            <a:fld id="{909EFA55-BB19-4235-AA88-FBAF75D01A2B}" type="slidenum">
              <a:rPr lang="ar-SA" smtClean="0"/>
              <a:t>‹#›</a:t>
            </a:fld>
            <a:endParaRPr lang="ar-SA"/>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flipH="1">
            <a:off x="0" y="0"/>
            <a:ext cx="9144000" cy="6858000"/>
          </a:xfrm>
          <a:prstGeom prst="rect">
            <a:avLst/>
          </a:prstGeom>
        </p:spPr>
      </p:pic>
      <p:sp>
        <p:nvSpPr>
          <p:cNvPr id="2" name="Title Placeholder 1"/>
          <p:cNvSpPr>
            <a:spLocks noGrp="1"/>
          </p:cNvSpPr>
          <p:nvPr>
            <p:ph type="title"/>
          </p:nvPr>
        </p:nvSpPr>
        <p:spPr>
          <a:xfrm rot="5400000" flipH="1">
            <a:off x="4847969" y="2807056"/>
            <a:ext cx="5320597" cy="1840087"/>
          </a:xfrm>
          <a:prstGeom prst="rect">
            <a:avLst/>
          </a:prstGeom>
        </p:spPr>
        <p:txBody>
          <a:bodyPr vert="horz" lIns="91440" tIns="45720" rIns="91440" bIns="45720" rtlCol="0" anchor="b">
            <a:normAutofit/>
          </a:bodyPr>
          <a:lstStyle/>
          <a:p>
            <a:r>
              <a:rPr lang="ar-SA" sz="4400" b="0" i="0" u="none" strike="noStrike" kern="1200" baseline="0" smtClean="0">
                <a:solidFill>
                  <a:srgbClr val="FFFFFF"/>
                </a:solidFill>
                <a:latin typeface="+mj-lt"/>
              </a:rPr>
              <a:t>انقر لتحرير نمط العنوان الرئيسي</a:t>
            </a:r>
            <a:endParaRPr lang="en-US" dirty="0"/>
          </a:p>
        </p:txBody>
      </p:sp>
      <p:sp>
        <p:nvSpPr>
          <p:cNvPr id="3" name="Text Placeholder 2"/>
          <p:cNvSpPr>
            <a:spLocks noGrp="1"/>
          </p:cNvSpPr>
          <p:nvPr>
            <p:ph type="body" idx="1"/>
          </p:nvPr>
        </p:nvSpPr>
        <p:spPr>
          <a:xfrm flipH="1">
            <a:off x="611560" y="990600"/>
            <a:ext cx="5027024" cy="4783348"/>
          </a:xfrm>
          <a:prstGeom prst="rect">
            <a:avLst/>
          </a:prstGeom>
        </p:spPr>
        <p:txBody>
          <a:bodyPr vert="horz" lIns="91440" tIns="45720" rIns="91440" bIns="45720" rtlCol="0">
            <a:normAutofit/>
          </a:bodyPr>
          <a:lstStyle/>
          <a:p>
            <a:pPr lvl="0"/>
            <a:r>
              <a:rPr lang="ar-SA" b="0" i="0" u="none" strike="noStrike" kern="1200" baseline="0" smtClean="0">
                <a:solidFill>
                  <a:srgbClr val="FFFFFF"/>
                </a:solidFill>
                <a:latin typeface="+mn-lt"/>
              </a:rPr>
              <a:t>انقر لتحرير أنماط النص الرئيسي</a:t>
            </a:r>
          </a:p>
          <a:p>
            <a:pPr lvl="1"/>
            <a:r>
              <a:rPr lang="ar-SA" b="0" i="0" u="none" strike="noStrike" kern="1200" baseline="0" smtClean="0">
                <a:solidFill>
                  <a:srgbClr val="FFFFFF"/>
                </a:solidFill>
                <a:latin typeface="+mn-lt"/>
              </a:rPr>
              <a:t>المستوى الثاني</a:t>
            </a:r>
          </a:p>
          <a:p>
            <a:pPr lvl="2"/>
            <a:r>
              <a:rPr lang="ar-SA" b="0" i="0" u="none" strike="noStrike" kern="1200" baseline="0" smtClean="0">
                <a:solidFill>
                  <a:srgbClr val="FFFFFF"/>
                </a:solidFill>
                <a:latin typeface="+mn-lt"/>
              </a:rPr>
              <a:t>المستوى الثالث</a:t>
            </a:r>
          </a:p>
          <a:p>
            <a:pPr lvl="3"/>
            <a:r>
              <a:rPr lang="ar-SA" b="0" i="0" u="none" strike="noStrike" kern="1200" baseline="0" smtClean="0">
                <a:solidFill>
                  <a:srgbClr val="FFFFFF"/>
                </a:solidFill>
                <a:latin typeface="+mn-lt"/>
              </a:rPr>
              <a:t>المستوى الرابع</a:t>
            </a:r>
          </a:p>
          <a:p>
            <a:pPr lvl="4"/>
            <a:r>
              <a:rPr lang="ar-SA" b="0" i="0" u="none" strike="noStrike" kern="1200" baseline="0" smtClean="0">
                <a:solidFill>
                  <a:srgbClr val="FFFFFF"/>
                </a:solidFill>
                <a:latin typeface="+mn-lt"/>
              </a:rPr>
              <a:t>المستوى الخامس</a:t>
            </a:r>
            <a:endParaRPr lang="en-US"/>
          </a:p>
        </p:txBody>
      </p:sp>
      <p:sp>
        <p:nvSpPr>
          <p:cNvPr id="4" name="Date Placeholder 3"/>
          <p:cNvSpPr>
            <a:spLocks noGrp="1"/>
          </p:cNvSpPr>
          <p:nvPr>
            <p:ph type="dt" sz="half" idx="2"/>
          </p:nvPr>
        </p:nvSpPr>
        <p:spPr>
          <a:xfrm flipH="1">
            <a:off x="611560" y="6096001"/>
            <a:ext cx="1524000" cy="365125"/>
          </a:xfrm>
          <a:prstGeom prst="rect">
            <a:avLst/>
          </a:prstGeom>
        </p:spPr>
        <p:txBody>
          <a:bodyPr vert="horz" lIns="91440" tIns="45720" rIns="91440" bIns="45720" rtlCol="0" anchor="ctr"/>
          <a:lstStyle>
            <a:lvl1pPr algn="l" rtl="1">
              <a:defRPr sz="1200">
                <a:solidFill>
                  <a:schemeClr val="tx1">
                    <a:tint val="75000"/>
                  </a:schemeClr>
                </a:solidFill>
                <a:effectLst/>
              </a:defRPr>
            </a:lvl1pPr>
          </a:lstStyle>
          <a:p>
            <a:fld id="{9A482AFE-71E1-4813-882B-72D7BF52B488}" type="datetimeFigureOut">
              <a:rPr lang="ar-SA" smtClean="0"/>
              <a:t>07/06/36</a:t>
            </a:fld>
            <a:endParaRPr lang="ar-SA"/>
          </a:p>
        </p:txBody>
      </p:sp>
      <p:sp>
        <p:nvSpPr>
          <p:cNvPr id="5" name="Footer Placeholder 4"/>
          <p:cNvSpPr>
            <a:spLocks noGrp="1"/>
          </p:cNvSpPr>
          <p:nvPr>
            <p:ph type="ftr" sz="quarter" idx="3"/>
          </p:nvPr>
        </p:nvSpPr>
        <p:spPr>
          <a:xfrm flipH="1">
            <a:off x="2123728" y="6096001"/>
            <a:ext cx="3124200" cy="365125"/>
          </a:xfrm>
          <a:prstGeom prst="rect">
            <a:avLst/>
          </a:prstGeom>
        </p:spPr>
        <p:txBody>
          <a:bodyPr vert="horz" lIns="91440" tIns="45720" rIns="91440" bIns="45720" rtlCol="0" anchor="ctr"/>
          <a:lstStyle>
            <a:lvl1pPr algn="r" rtl="1">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flipH="1">
            <a:off x="6588224" y="532491"/>
            <a:ext cx="2133600" cy="365125"/>
          </a:xfrm>
          <a:prstGeom prst="rect">
            <a:avLst/>
          </a:prstGeom>
        </p:spPr>
        <p:txBody>
          <a:bodyPr vert="horz" lIns="91440" tIns="45720" rIns="91440" bIns="45720" rtlCol="0" anchor="ctr"/>
          <a:lstStyle>
            <a:lvl1pPr algn="l" rtl="1">
              <a:defRPr sz="2400">
                <a:solidFill>
                  <a:schemeClr val="tx1">
                    <a:tint val="75000"/>
                  </a:schemeClr>
                </a:solidFill>
              </a:defRPr>
            </a:lvl1pPr>
          </a:lstStyle>
          <a:p>
            <a:fld id="{909EFA55-BB19-4235-AA88-FBAF75D01A2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defTabSz="914400" rtl="1" eaLnBrk="1" latinLnBrk="0" hangingPunct="1">
        <a:spcBef>
          <a:spcPct val="0"/>
        </a:spcBef>
        <a:buNone/>
        <a:defRPr lang="en-US" sz="4400" b="0" i="0" u="none" strike="noStrike" kern="1200" baseline="0" smtClean="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spcAft>
          <a:spcPts val="600"/>
        </a:spcAft>
        <a:buSzPct val="160000"/>
        <a:buFont typeface="Wingdings" pitchFamily="2" charset="2"/>
        <a:buChar char=""/>
        <a:defRPr lang="en-US" sz="28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1pPr>
      <a:lvl2pPr marL="731520" indent="-365760" algn="r" defTabSz="914400" rtl="1" eaLnBrk="1" latinLnBrk="0" hangingPunct="1">
        <a:spcBef>
          <a:spcPct val="20000"/>
        </a:spcBef>
        <a:spcAft>
          <a:spcPts val="600"/>
        </a:spcAft>
        <a:buSzPct val="160000"/>
        <a:buFont typeface="Wingdings" pitchFamily="2" charset="2"/>
        <a:buChar char=""/>
        <a:defRPr lang="en-US" sz="24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r" defTabSz="914400" rtl="1" eaLnBrk="1" latinLnBrk="0" hangingPunct="1">
        <a:spcBef>
          <a:spcPct val="20000"/>
        </a:spcBef>
        <a:spcAft>
          <a:spcPts val="600"/>
        </a:spcAft>
        <a:buSzPct val="160000"/>
        <a:buFont typeface="Wingdings" pitchFamily="2" charset="2"/>
        <a:buChar char=""/>
        <a:defRPr lang="en-US" sz="20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r" defTabSz="914400" rtl="1" eaLnBrk="1" latinLnBrk="0" hangingPunct="1">
        <a:spcBef>
          <a:spcPct val="20000"/>
        </a:spcBef>
        <a:spcAft>
          <a:spcPts val="600"/>
        </a:spcAft>
        <a:buSzPct val="160000"/>
        <a:buFont typeface="Wingdings" pitchFamily="2" charset="2"/>
        <a:buChar char=""/>
        <a:defRPr lang="en-US" sz="1800" b="0" i="0" u="none" strike="noStrike" kern="1200" baseline="0" smtClean="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fontScale="77500" lnSpcReduction="20000"/>
          </a:bodyPr>
          <a:lstStyle/>
          <a:p>
            <a:pPr marL="0" indent="0" algn="ctr">
              <a:buNone/>
            </a:pPr>
            <a:r>
              <a:rPr lang="ar-SA" b="1" dirty="0">
                <a:solidFill>
                  <a:srgbClr val="FF0000"/>
                </a:solidFill>
              </a:rPr>
              <a:t>تطوير الأداء البحثي للأستاذ الجامعي</a:t>
            </a:r>
            <a:endParaRPr lang="en-US" dirty="0">
              <a:solidFill>
                <a:srgbClr val="FF0000"/>
              </a:solidFill>
            </a:endParaRPr>
          </a:p>
          <a:p>
            <a:pPr marL="0" indent="0">
              <a:buNone/>
            </a:pPr>
            <a:r>
              <a:rPr lang="ar-SA" b="1" dirty="0"/>
              <a:t>انطلاقا من أهمية البحث العلمي كقاعدة لضمان تحقيق الجودة كونه المسؤول عن خلق المعرفة وتزويد الطلبة والمجتمع بها، أقامت الكلية ممثلة بوحدة البحث العلمي دورة تدريبية بعنوان :( تطوير الأداء البحثي للأستاذ الجامعي)، قدمتها د. منى توكل السيد أستاذ الصحة النفسية والتربية الخاصة بقسم العلوم التربوية ، وأقيمت الدورة في مسرح المبنى الرئيسي بأقسام الطالبات بحضور مشرفة وحدة البحث العلمي ومنسقات البحث العلمي وعدد كبير من أعضاء هيئة التدريس بالكلية ومن في حكمهم. وقد هدفت الدورة إلى تبصير أعضاء هيئة التدريس بأهمية تطوير الأداء البحثي وانعكاساته على جودة العملية  التعليمية والمجتمعية، والتعرف على معيقات تطوير الأداء البحثي، وتعريف أعضاء هيئة التدريس ومن في حكمهم بأهم </a:t>
            </a:r>
            <a:r>
              <a:rPr lang="ar-SA" b="1" dirty="0" err="1"/>
              <a:t>الاساليب</a:t>
            </a:r>
            <a:r>
              <a:rPr lang="ar-SA" b="1" dirty="0"/>
              <a:t> اللازمة لتطوير أدائهم البحثي وعرضت الدورة لأهم التطورات في مجال البحث العلمي وكيفية ربطه بواقع المجتمع الاحتياجات التدريبية اللازمة لتطوير وتجويد الأداء البحثي للأستاذ الجامعي والذي بات مطلباً أساسياً للتميز في أي حقل من حقول الدراسة المتخصصة في مجالات العلوم المختلفة، بما يمكن الجامعة من تحقيق درجات عالية من التميز والريادة في مجالات محددة من البحث العلمي من خلال باحثين متميزين يكون معظمهم من أعضاء هيئة التدريس الباحثين حتى تتحقق الفائدة التبادلية بين التعليم الجامعي والبحث العلمي</a:t>
            </a:r>
            <a:r>
              <a:rPr lang="en-US" b="1" dirty="0"/>
              <a:t>.</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39551909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992887" cy="5616624"/>
          </a:xfrm>
          <a:prstGeom prst="rect">
            <a:avLst/>
          </a:prstGeom>
          <a:noFill/>
          <a:ln>
            <a:noFill/>
          </a:ln>
        </p:spPr>
      </p:pic>
    </p:spTree>
    <p:extLst>
      <p:ext uri="{BB962C8B-B14F-4D97-AF65-F5344CB8AC3E}">
        <p14:creationId xmlns:p14="http://schemas.microsoft.com/office/powerpoint/2010/main" val="39406219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a93e9061d23373b88a0e55ce5928d7ba49a14"/>
</p:tagLst>
</file>

<file path=ppt/theme/theme1.xml><?xml version="1.0" encoding="utf-8"?>
<a:theme xmlns:a="http://schemas.openxmlformats.org/drawingml/2006/main" name="kilter_TP101859854">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TM01859865[[fn=إطارات متجانبة]]</Template>
  <TotalTime>1</TotalTime>
  <Words>98</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kilter_TP101859854</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2015-03-27T04:31:40Z</dcterms:created>
  <dcterms:modified xsi:type="dcterms:W3CDTF">2015-03-27T04:33:06Z</dcterms:modified>
</cp:coreProperties>
</file>