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0" name="Rounded Rectangle 9"/>
          <p:cNvSpPr/>
          <p:nvPr/>
        </p:nvSpPr>
        <p:spPr>
          <a:xfrm rot="892252" flipH="1">
            <a:off x="3100695" y="-652550"/>
            <a:ext cx="6664606" cy="3942692"/>
          </a:xfrm>
          <a:custGeom>
            <a:avLst/>
            <a:gdLst/>
            <a:ahLst/>
            <a:cxnLst/>
            <a:rect l="l" t="t" r="r" b="b"/>
            <a:pathLst>
              <a:path w="6664606" h="3942692">
                <a:moveTo>
                  <a:pt x="1046923" y="0"/>
                </a:moveTo>
                <a:lnTo>
                  <a:pt x="6664606" y="1491692"/>
                </a:lnTo>
                <a:lnTo>
                  <a:pt x="6664606" y="3860602"/>
                </a:lnTo>
                <a:cubicBezTo>
                  <a:pt x="6664606" y="3905939"/>
                  <a:pt x="6627853" y="3942692"/>
                  <a:pt x="6582516" y="3942692"/>
                </a:cubicBezTo>
                <a:lnTo>
                  <a:pt x="0" y="3942692"/>
                </a:lnTo>
                <a:close/>
              </a:path>
            </a:pathLst>
          </a:custGeom>
          <a:solidFill>
            <a:schemeClr val="bg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rot="892252" flipH="1">
            <a:off x="-137545" y="-441831"/>
            <a:ext cx="3126510" cy="2426476"/>
          </a:xfrm>
          <a:custGeom>
            <a:avLst/>
            <a:gdLst/>
            <a:ahLst/>
            <a:cxnLst/>
            <a:rect l="l" t="t" r="r" b="b"/>
            <a:pathLst>
              <a:path w="3126510" h="2426476">
                <a:moveTo>
                  <a:pt x="0" y="0"/>
                </a:moveTo>
                <a:lnTo>
                  <a:pt x="3126510" y="830198"/>
                </a:lnTo>
                <a:lnTo>
                  <a:pt x="2702642" y="2426476"/>
                </a:lnTo>
                <a:lnTo>
                  <a:pt x="82091" y="2426476"/>
                </a:lnTo>
                <a:cubicBezTo>
                  <a:pt x="36754" y="2426475"/>
                  <a:pt x="1" y="2389722"/>
                  <a:pt x="1" y="2344385"/>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rot="892252" flipH="1">
            <a:off x="-670840" y="2001563"/>
            <a:ext cx="2679455" cy="4946037"/>
          </a:xfrm>
          <a:custGeom>
            <a:avLst/>
            <a:gdLst/>
            <a:ahLst/>
            <a:cxnLst/>
            <a:rect l="l" t="t" r="r" b="b"/>
            <a:pathLst>
              <a:path w="2679455" h="4946037">
                <a:moveTo>
                  <a:pt x="2679455" y="0"/>
                </a:moveTo>
                <a:lnTo>
                  <a:pt x="1366108" y="4946037"/>
                </a:lnTo>
                <a:lnTo>
                  <a:pt x="0" y="4583288"/>
                </a:lnTo>
                <a:lnTo>
                  <a:pt x="0" y="82090"/>
                </a:lnTo>
                <a:cubicBezTo>
                  <a:pt x="0" y="36753"/>
                  <a:pt x="36753" y="0"/>
                  <a:pt x="82090" y="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rot="892252" flipH="1">
            <a:off x="1962125" y="3323291"/>
            <a:ext cx="7378073" cy="4557796"/>
          </a:xfrm>
          <a:custGeom>
            <a:avLst/>
            <a:gdLst/>
            <a:ahLst/>
            <a:cxnLst/>
            <a:rect l="l" t="t" r="r" b="b"/>
            <a:pathLst>
              <a:path w="7378073" h="4557796">
                <a:moveTo>
                  <a:pt x="7327936" y="6451"/>
                </a:moveTo>
                <a:cubicBezTo>
                  <a:pt x="7357400" y="18913"/>
                  <a:pt x="7378073" y="48087"/>
                  <a:pt x="7378073" y="82090"/>
                </a:cubicBezTo>
                <a:lnTo>
                  <a:pt x="7378073" y="4557796"/>
                </a:lnTo>
                <a:lnTo>
                  <a:pt x="0" y="2598658"/>
                </a:lnTo>
                <a:lnTo>
                  <a:pt x="690034" y="0"/>
                </a:lnTo>
                <a:lnTo>
                  <a:pt x="7295983" y="0"/>
                </a:lnTo>
                <a:cubicBezTo>
                  <a:pt x="7307317" y="0"/>
                  <a:pt x="7318115" y="2297"/>
                  <a:pt x="7327936"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900000" flipH="1">
            <a:off x="2589644" y="3632676"/>
            <a:ext cx="5985159" cy="1606102"/>
          </a:xfrm>
        </p:spPr>
        <p:txBody>
          <a:bodyPr>
            <a:normAutofit/>
          </a:bodyPr>
          <a:lstStyle>
            <a:lvl1pPr>
              <a:lnSpc>
                <a:spcPts val="6000"/>
              </a:lnSpc>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dirty="0"/>
          </a:p>
        </p:txBody>
      </p:sp>
      <p:sp>
        <p:nvSpPr>
          <p:cNvPr id="3" name="Subtitle 2"/>
          <p:cNvSpPr>
            <a:spLocks noGrp="1"/>
          </p:cNvSpPr>
          <p:nvPr>
            <p:ph type="subTitle" idx="1"/>
          </p:nvPr>
        </p:nvSpPr>
        <p:spPr>
          <a:xfrm rot="900000" flipH="1">
            <a:off x="2259868" y="5027230"/>
            <a:ext cx="4655297" cy="1128495"/>
          </a:xfrm>
        </p:spPr>
        <p:txBody>
          <a:bodyPr>
            <a:normAutofit/>
          </a:bodyPr>
          <a:lstStyle>
            <a:lvl1pPr marL="0" indent="0" algn="l">
              <a:buNone/>
              <a:defRPr lang="en-US" sz="2800" b="0" i="0" u="none" strike="noStrike" baseline="0" smtClean="0"/>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ar-SA" sz="2800" b="0" i="0" u="none" strike="noStrike" kern="1200" baseline="0" smtClean="0">
                <a:solidFill>
                  <a:srgbClr val="FFFFFF"/>
                </a:solidFill>
                <a:latin typeface="+mn-lt"/>
              </a:rPr>
              <a:t>انقر لتحرير نمط العنوان الثانوي الرئيسي</a:t>
            </a:r>
            <a:endParaRPr lang="en-US" sz="2800" b="0" i="0" u="none" strike="noStrike" kern="1200" baseline="0" smtClean="0">
              <a:solidFill>
                <a:srgbClr val="FFFFFF"/>
              </a:solidFill>
              <a:latin typeface="+mn-lt"/>
            </a:endParaRPr>
          </a:p>
        </p:txBody>
      </p:sp>
      <p:sp>
        <p:nvSpPr>
          <p:cNvPr id="4" name="Date Placeholder 3"/>
          <p:cNvSpPr>
            <a:spLocks noGrp="1"/>
          </p:cNvSpPr>
          <p:nvPr>
            <p:ph type="dt" sz="half" idx="10"/>
          </p:nvPr>
        </p:nvSpPr>
        <p:spPr>
          <a:xfrm rot="900000" flipH="1">
            <a:off x="848871" y="2313285"/>
            <a:ext cx="1524000" cy="365125"/>
          </a:xfrm>
        </p:spPr>
        <p:txBody>
          <a:bodyPr/>
          <a:lstStyle>
            <a:lvl1pPr algn="r">
              <a:defRPr sz="1800">
                <a:solidFill>
                  <a:schemeClr val="tx1"/>
                </a:solidFill>
              </a:defRPr>
            </a:lvl1pPr>
          </a:lstStyle>
          <a:p>
            <a:fld id="{9A482AFE-71E1-4813-882B-72D7BF52B488}" type="datetimeFigureOut">
              <a:rPr lang="ar-SA" smtClean="0"/>
              <a:t>07/06/36</a:t>
            </a:fld>
            <a:endParaRPr lang="ar-SA"/>
          </a:p>
        </p:txBody>
      </p:sp>
      <p:sp>
        <p:nvSpPr>
          <p:cNvPr id="5" name="Footer Placeholder 4"/>
          <p:cNvSpPr>
            <a:spLocks noGrp="1"/>
          </p:cNvSpPr>
          <p:nvPr>
            <p:ph type="ftr" sz="quarter" idx="11"/>
          </p:nvPr>
        </p:nvSpPr>
        <p:spPr>
          <a:xfrm rot="900000" flipH="1">
            <a:off x="131318" y="1528629"/>
            <a:ext cx="2465987" cy="365125"/>
          </a:xfrm>
        </p:spPr>
        <p:txBody>
          <a:bodyPr/>
          <a:lstStyle>
            <a:lvl1pPr>
              <a:defRPr>
                <a:solidFill>
                  <a:schemeClr val="tx1"/>
                </a:solidFill>
              </a:defRPr>
            </a:lvl1pPr>
          </a:lstStyle>
          <a:p>
            <a:endParaRPr lang="ar-SA"/>
          </a:p>
        </p:txBody>
      </p:sp>
      <p:sp>
        <p:nvSpPr>
          <p:cNvPr id="6" name="Slide Number Placeholder 5"/>
          <p:cNvSpPr>
            <a:spLocks noGrp="1"/>
          </p:cNvSpPr>
          <p:nvPr>
            <p:ph type="sldNum" sz="quarter" idx="12"/>
          </p:nvPr>
        </p:nvSpPr>
        <p:spPr>
          <a:xfrm rot="900000" flipH="1">
            <a:off x="559125" y="1162062"/>
            <a:ext cx="2133600" cy="421038"/>
          </a:xfrm>
        </p:spPr>
        <p:txBody>
          <a:bodyPr anchor="ctr"/>
          <a:lstStyle>
            <a:lvl1pPr algn="r">
              <a:defRPr sz="2400">
                <a:solidFill>
                  <a:schemeClr val="tx1"/>
                </a:solidFill>
              </a:defRPr>
            </a:lvl1pPr>
          </a:lstStyle>
          <a:p>
            <a:fld id="{909EFA55-BB19-4235-AA88-FBAF75D01A2B}"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12" name="Rounded Rectangle 11"/>
          <p:cNvSpPr/>
          <p:nvPr/>
        </p:nvSpPr>
        <p:spPr>
          <a:xfrm rot="892252" flipH="1">
            <a:off x="1702767" y="-766298"/>
            <a:ext cx="8332816" cy="5894380"/>
          </a:xfrm>
          <a:custGeom>
            <a:avLst/>
            <a:gdLst/>
            <a:ahLst/>
            <a:cxnLst/>
            <a:rect l="l" t="t" r="r" b="b"/>
            <a:pathLst>
              <a:path w="8332816" h="5894380">
                <a:moveTo>
                  <a:pt x="1565164" y="0"/>
                </a:moveTo>
                <a:lnTo>
                  <a:pt x="8332816" y="1797049"/>
                </a:lnTo>
                <a:lnTo>
                  <a:pt x="8332816" y="5812290"/>
                </a:lnTo>
                <a:cubicBezTo>
                  <a:pt x="8332816" y="5857627"/>
                  <a:pt x="8296063" y="5894380"/>
                  <a:pt x="8250726" y="5894380"/>
                </a:cubicBezTo>
                <a:lnTo>
                  <a:pt x="0" y="5894380"/>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892252" flipH="1">
            <a:off x="545846" y="5089618"/>
            <a:ext cx="8528044" cy="2911464"/>
          </a:xfrm>
          <a:custGeom>
            <a:avLst/>
            <a:gdLst/>
            <a:ahLst/>
            <a:cxnLst/>
            <a:rect l="l" t="t" r="r" b="b"/>
            <a:pathLst>
              <a:path w="8528044" h="2911464">
                <a:moveTo>
                  <a:pt x="8477907" y="6451"/>
                </a:moveTo>
                <a:cubicBezTo>
                  <a:pt x="8507371" y="18913"/>
                  <a:pt x="8528044" y="48087"/>
                  <a:pt x="8528044" y="82090"/>
                </a:cubicBezTo>
                <a:lnTo>
                  <a:pt x="8528044" y="2911464"/>
                </a:lnTo>
                <a:lnTo>
                  <a:pt x="0" y="646970"/>
                </a:lnTo>
                <a:lnTo>
                  <a:pt x="171794" y="0"/>
                </a:lnTo>
                <a:lnTo>
                  <a:pt x="8445954" y="0"/>
                </a:lnTo>
                <a:cubicBezTo>
                  <a:pt x="8457288" y="0"/>
                  <a:pt x="8468086" y="2297"/>
                  <a:pt x="847790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892252" flipH="1">
            <a:off x="-389289" y="3839503"/>
            <a:ext cx="1011244" cy="2994350"/>
          </a:xfrm>
          <a:custGeom>
            <a:avLst/>
            <a:gdLst/>
            <a:ahLst/>
            <a:cxnLst/>
            <a:rect l="l" t="t" r="r" b="b"/>
            <a:pathLst>
              <a:path w="1011244" h="2994350">
                <a:moveTo>
                  <a:pt x="1011244" y="0"/>
                </a:moveTo>
                <a:lnTo>
                  <a:pt x="216140" y="2994350"/>
                </a:lnTo>
                <a:lnTo>
                  <a:pt x="0" y="2936957"/>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892252" flipH="1">
            <a:off x="-419550" y="-321837"/>
            <a:ext cx="1976541" cy="4072806"/>
          </a:xfrm>
          <a:custGeom>
            <a:avLst/>
            <a:gdLst/>
            <a:ahLst/>
            <a:cxnLst/>
            <a:rect l="l" t="t" r="r" b="b"/>
            <a:pathLst>
              <a:path w="1976541" h="4072806">
                <a:moveTo>
                  <a:pt x="0" y="0"/>
                </a:moveTo>
                <a:lnTo>
                  <a:pt x="1976541" y="524841"/>
                </a:lnTo>
                <a:lnTo>
                  <a:pt x="1034432" y="4072806"/>
                </a:lnTo>
                <a:lnTo>
                  <a:pt x="82090" y="4072806"/>
                </a:lnTo>
                <a:cubicBezTo>
                  <a:pt x="36753" y="4072806"/>
                  <a:pt x="0" y="4036053"/>
                  <a:pt x="0" y="399071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900000" flipH="1">
            <a:off x="982499" y="4760430"/>
            <a:ext cx="5004753" cy="1299542"/>
          </a:xfrm>
        </p:spPr>
        <p:txBody>
          <a:bodyPr anchor="t"/>
          <a:lstStyle>
            <a:lvl1pP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a:p>
        </p:txBody>
      </p:sp>
      <p:sp>
        <p:nvSpPr>
          <p:cNvPr id="3" name="Vertical Text Placeholder 2"/>
          <p:cNvSpPr>
            <a:spLocks noGrp="1"/>
          </p:cNvSpPr>
          <p:nvPr>
            <p:ph type="body" orient="vert" idx="1"/>
          </p:nvPr>
        </p:nvSpPr>
        <p:spPr>
          <a:xfrm rot="11700000" flipH="1">
            <a:off x="1758013" y="984581"/>
            <a:ext cx="6581279" cy="3604759"/>
          </a:xfrm>
        </p:spPr>
        <p:txBody>
          <a:bodyPr vert="eaVert">
            <a:normAutofit/>
          </a:bodyPr>
          <a:lstStyle>
            <a:lvl1pPr>
              <a:defRPr lang="en-US" sz="2800" b="0" i="0" u="none" strike="noStrike" baseline="0" smtClean="0"/>
            </a:lvl1pPr>
            <a:lvl2pPr>
              <a:defRPr lang="en-US" sz="2400" b="0" i="0" u="none" strike="noStrike" baseline="0" smtClean="0"/>
            </a:lvl2pPr>
            <a:lvl3pPr>
              <a:defRPr lang="en-US" sz="2400" b="0" i="0" u="none" strike="noStrike" baseline="0" smtClean="0"/>
            </a:lvl3pPr>
            <a:lvl4pPr>
              <a:defRPr lang="en-US" sz="2400" b="0" i="0" u="none" strike="noStrike" baseline="0" smtClean="0"/>
            </a:lvl4pPr>
            <a:lvl5pPr>
              <a:defRPr sz="2000"/>
            </a:lvl5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Date Placeholder 3"/>
          <p:cNvSpPr>
            <a:spLocks noGrp="1"/>
          </p:cNvSpPr>
          <p:nvPr>
            <p:ph type="dt" sz="half" idx="10"/>
          </p:nvPr>
        </p:nvSpPr>
        <p:spPr>
          <a:xfrm rot="900000" flipH="1">
            <a:off x="620921" y="6238502"/>
            <a:ext cx="1524000" cy="365125"/>
          </a:xfrm>
        </p:spPr>
        <p:txBody>
          <a:bodyPr/>
          <a:lstStyle/>
          <a:p>
            <a:fld id="{9A482AFE-71E1-4813-882B-72D7BF52B488}" type="datetimeFigureOut">
              <a:rPr lang="ar-SA" smtClean="0"/>
              <a:t>07/06/36</a:t>
            </a:fld>
            <a:endParaRPr lang="ar-SA"/>
          </a:p>
        </p:txBody>
      </p:sp>
      <p:sp>
        <p:nvSpPr>
          <p:cNvPr id="5" name="Footer Placeholder 4"/>
          <p:cNvSpPr>
            <a:spLocks noGrp="1"/>
          </p:cNvSpPr>
          <p:nvPr>
            <p:ph type="ftr" sz="quarter" idx="11"/>
          </p:nvPr>
        </p:nvSpPr>
        <p:spPr>
          <a:xfrm rot="900000" flipH="1">
            <a:off x="684478" y="6094794"/>
            <a:ext cx="3124200" cy="365125"/>
          </a:xfrm>
        </p:spPr>
        <p:txBody>
          <a:bodyPr/>
          <a:lstStyle>
            <a:lvl1pPr algn="l">
              <a:defRPr/>
            </a:lvl1pPr>
          </a:lstStyle>
          <a:p>
            <a:endParaRPr lang="ar-SA"/>
          </a:p>
        </p:txBody>
      </p:sp>
      <p:sp>
        <p:nvSpPr>
          <p:cNvPr id="6" name="Slide Number Placeholder 5"/>
          <p:cNvSpPr>
            <a:spLocks noGrp="1"/>
          </p:cNvSpPr>
          <p:nvPr>
            <p:ph type="sldNum" sz="quarter" idx="12"/>
          </p:nvPr>
        </p:nvSpPr>
        <p:spPr>
          <a:xfrm rot="900000" flipH="1">
            <a:off x="48310" y="3246937"/>
            <a:ext cx="907445" cy="365125"/>
          </a:xfrm>
        </p:spPr>
        <p:txBody>
          <a:bodyPr/>
          <a:lstStyle>
            <a:lvl1pPr algn="r">
              <a:defRPr/>
            </a:lvl1pPr>
          </a:lstStyle>
          <a:p>
            <a:fld id="{909EFA55-BB19-4235-AA88-FBAF75D01A2B}"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12" name="Rounded Rectangle 11"/>
          <p:cNvSpPr/>
          <p:nvPr/>
        </p:nvSpPr>
        <p:spPr>
          <a:xfrm rot="892252" flipH="1">
            <a:off x="2581879" y="-626065"/>
            <a:ext cx="7440156" cy="7347127"/>
          </a:xfrm>
          <a:custGeom>
            <a:avLst/>
            <a:gdLst/>
            <a:ahLst/>
            <a:cxnLst/>
            <a:rect l="l" t="t" r="r" b="b"/>
            <a:pathLst>
              <a:path w="7440156" h="7347127">
                <a:moveTo>
                  <a:pt x="1760047" y="0"/>
                </a:moveTo>
                <a:lnTo>
                  <a:pt x="7440156" y="1508269"/>
                </a:lnTo>
                <a:lnTo>
                  <a:pt x="7440156" y="7265037"/>
                </a:lnTo>
                <a:cubicBezTo>
                  <a:pt x="7440156" y="7310374"/>
                  <a:pt x="7403403" y="7347127"/>
                  <a:pt x="7358066" y="7347127"/>
                </a:cubicBezTo>
                <a:lnTo>
                  <a:pt x="2707078" y="7347127"/>
                </a:lnTo>
                <a:lnTo>
                  <a:pt x="0" y="6628304"/>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892252" flipH="1">
            <a:off x="1535059" y="6274265"/>
            <a:ext cx="4396677" cy="1167472"/>
          </a:xfrm>
          <a:custGeom>
            <a:avLst/>
            <a:gdLst/>
            <a:ahLst/>
            <a:cxnLst/>
            <a:rect l="l" t="t" r="r" b="b"/>
            <a:pathLst>
              <a:path w="4396677" h="1167472">
                <a:moveTo>
                  <a:pt x="4346539" y="6451"/>
                </a:moveTo>
                <a:cubicBezTo>
                  <a:pt x="4376003" y="18913"/>
                  <a:pt x="4396677" y="48087"/>
                  <a:pt x="4396677" y="82090"/>
                </a:cubicBezTo>
                <a:lnTo>
                  <a:pt x="4396677" y="1167472"/>
                </a:lnTo>
                <a:lnTo>
                  <a:pt x="0" y="0"/>
                </a:lnTo>
                <a:lnTo>
                  <a:pt x="4314586" y="0"/>
                </a:lnTo>
                <a:cubicBezTo>
                  <a:pt x="4325920" y="0"/>
                  <a:pt x="4336718" y="2297"/>
                  <a:pt x="4346539"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892252" flipH="1">
            <a:off x="-227752" y="5459724"/>
            <a:ext cx="1710569" cy="1538689"/>
          </a:xfrm>
          <a:custGeom>
            <a:avLst/>
            <a:gdLst/>
            <a:ahLst/>
            <a:cxnLst/>
            <a:rect l="l" t="t" r="r" b="b"/>
            <a:pathLst>
              <a:path w="1710569" h="1538689">
                <a:moveTo>
                  <a:pt x="1710569" y="1"/>
                </a:moveTo>
                <a:lnTo>
                  <a:pt x="1301993" y="1538689"/>
                </a:lnTo>
                <a:lnTo>
                  <a:pt x="0" y="1192965"/>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892252" flipH="1">
            <a:off x="-582984" y="-490731"/>
            <a:ext cx="3065776" cy="5811871"/>
          </a:xfrm>
          <a:custGeom>
            <a:avLst/>
            <a:gdLst/>
            <a:ahLst/>
            <a:cxnLst/>
            <a:rect l="l" t="t" r="r" b="b"/>
            <a:pathLst>
              <a:path w="3065776" h="5811871">
                <a:moveTo>
                  <a:pt x="0" y="0"/>
                </a:moveTo>
                <a:lnTo>
                  <a:pt x="3065776" y="814071"/>
                </a:lnTo>
                <a:lnTo>
                  <a:pt x="1738684" y="5811871"/>
                </a:lnTo>
                <a:lnTo>
                  <a:pt x="82090" y="5811871"/>
                </a:lnTo>
                <a:cubicBezTo>
                  <a:pt x="36753" y="5811871"/>
                  <a:pt x="0" y="5775118"/>
                  <a:pt x="0" y="572978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rot="11700000" flipH="1">
            <a:off x="917036" y="511413"/>
            <a:ext cx="1435608" cy="4818888"/>
          </a:xfrm>
        </p:spPr>
        <p:txBody>
          <a:bodyPr vert="eaVert"/>
          <a:lstStyle>
            <a:lvl1pP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dirty="0"/>
          </a:p>
        </p:txBody>
      </p:sp>
      <p:sp>
        <p:nvSpPr>
          <p:cNvPr id="3" name="Vertical Text Placeholder 2"/>
          <p:cNvSpPr>
            <a:spLocks noGrp="1"/>
          </p:cNvSpPr>
          <p:nvPr>
            <p:ph type="body" orient="vert" idx="1"/>
          </p:nvPr>
        </p:nvSpPr>
        <p:spPr>
          <a:xfrm rot="11700000" flipH="1">
            <a:off x="2762224" y="1075673"/>
            <a:ext cx="5398955" cy="5088265"/>
          </a:xfrm>
        </p:spPr>
        <p:txBody>
          <a:bodyPr vert="eaVert">
            <a:normAutofit/>
          </a:bodyPr>
          <a:lstStyle>
            <a:lvl1pPr>
              <a:defRPr lang="en-US" sz="2800" b="0" i="0" u="none" strike="noStrike" baseline="0" smtClean="0"/>
            </a:lvl1pPr>
            <a:lvl2pPr>
              <a:defRPr lang="en-US" sz="2400" b="0" i="0" u="none" strike="noStrike" baseline="0" smtClean="0"/>
            </a:lvl2pPr>
            <a:lvl3pPr>
              <a:defRPr lang="en-US" sz="2400" b="0" i="0" u="none" strike="noStrike" baseline="0" smtClean="0"/>
            </a:lvl3pPr>
            <a:lvl4pPr>
              <a:defRPr lang="en-US" sz="2400" b="0" i="0" u="none" strike="noStrike" baseline="0" smtClean="0"/>
            </a:lvl4pPr>
            <a:lvl5pPr>
              <a:defRPr sz="2000"/>
            </a:lvl5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Date Placeholder 3"/>
          <p:cNvSpPr>
            <a:spLocks noGrp="1"/>
          </p:cNvSpPr>
          <p:nvPr>
            <p:ph type="dt" sz="half" idx="10"/>
          </p:nvPr>
        </p:nvSpPr>
        <p:spPr>
          <a:xfrm rot="900000" flipH="1">
            <a:off x="172451" y="5888736"/>
            <a:ext cx="1243584" cy="365125"/>
          </a:xfrm>
        </p:spPr>
        <p:txBody>
          <a:bodyPr/>
          <a:lstStyle>
            <a:lvl1pPr algn="r">
              <a:defRPr/>
            </a:lvl1pPr>
          </a:lstStyle>
          <a:p>
            <a:fld id="{9A482AFE-71E1-4813-882B-72D7BF52B488}" type="datetimeFigureOut">
              <a:rPr lang="ar-SA" smtClean="0"/>
              <a:t>07/06/36</a:t>
            </a:fld>
            <a:endParaRPr lang="ar-SA"/>
          </a:p>
        </p:txBody>
      </p:sp>
      <p:sp>
        <p:nvSpPr>
          <p:cNvPr id="5" name="Footer Placeholder 4"/>
          <p:cNvSpPr>
            <a:spLocks noGrp="1"/>
          </p:cNvSpPr>
          <p:nvPr>
            <p:ph type="ftr" sz="quarter" idx="11"/>
          </p:nvPr>
        </p:nvSpPr>
        <p:spPr>
          <a:xfrm rot="900000" flipH="1">
            <a:off x="1763397" y="6188244"/>
            <a:ext cx="2380306" cy="365125"/>
          </a:xfrm>
        </p:spPr>
        <p:txBody>
          <a:bodyPr/>
          <a:lstStyle>
            <a:lvl1pPr algn="l">
              <a:defRPr/>
            </a:lvl1pPr>
          </a:lstStyle>
          <a:p>
            <a:endParaRPr lang="ar-SA"/>
          </a:p>
        </p:txBody>
      </p:sp>
      <p:sp>
        <p:nvSpPr>
          <p:cNvPr id="6" name="Slide Number Placeholder 5"/>
          <p:cNvSpPr>
            <a:spLocks noGrp="1"/>
          </p:cNvSpPr>
          <p:nvPr>
            <p:ph type="sldNum" sz="quarter" idx="12"/>
          </p:nvPr>
        </p:nvSpPr>
        <p:spPr>
          <a:xfrm rot="900000" flipH="1">
            <a:off x="240155" y="5641848"/>
            <a:ext cx="1243584" cy="365125"/>
          </a:xfrm>
        </p:spPr>
        <p:txBody>
          <a:bodyPr/>
          <a:lstStyle>
            <a:lvl1pPr algn="r">
              <a:defRPr/>
            </a:lvl1pPr>
          </a:lstStyle>
          <a:p>
            <a:fld id="{909EFA55-BB19-4235-AA88-FBAF75D01A2B}"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9" name="Rounded Rectangle 8"/>
          <p:cNvSpPr/>
          <p:nvPr/>
        </p:nvSpPr>
        <p:spPr>
          <a:xfrm rot="20692252" flipH="1">
            <a:off x="639225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692252" flipH="1">
            <a:off x="5391514" y="-511508"/>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692252" flipH="1">
            <a:off x="5009626" y="6590200"/>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20692252" flipH="1">
            <a:off x="-814299" y="-538552"/>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flipH="1">
            <a:off x="4726159" y="2921988"/>
            <a:ext cx="5064953" cy="1695631"/>
          </a:xfrm>
        </p:spPr>
        <p:txBody>
          <a:bodyPr/>
          <a:lstStyle>
            <a:lvl1pP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a:p>
        </p:txBody>
      </p:sp>
      <p:sp>
        <p:nvSpPr>
          <p:cNvPr id="3" name="Content Placeholder 2"/>
          <p:cNvSpPr>
            <a:spLocks noGrp="1"/>
          </p:cNvSpPr>
          <p:nvPr>
            <p:ph idx="1"/>
          </p:nvPr>
        </p:nvSpPr>
        <p:spPr>
          <a:xfrm rot="20700000">
            <a:off x="1045266" y="959716"/>
            <a:ext cx="4658735" cy="5077623"/>
          </a:xfrm>
        </p:spPr>
        <p:txBody>
          <a:bodyPr anchor="ctr">
            <a:normAutofit/>
          </a:bodyPr>
          <a:lstStyle>
            <a:lvl1pPr>
              <a:defRPr lang="en-US" sz="2800" b="0" i="0" u="none" strike="noStrike" baseline="0" smtClean="0"/>
            </a:lvl1pPr>
            <a:lvl2pPr>
              <a:defRPr lang="en-US" sz="2400" b="0" i="0" u="none" strike="noStrike" baseline="0" smtClean="0"/>
            </a:lvl2pPr>
            <a:lvl3pPr>
              <a:defRPr lang="en-US" sz="2400" b="0" i="0" u="none" strike="noStrike" baseline="0" smtClean="0"/>
            </a:lvl3pPr>
            <a:lvl4pPr>
              <a:defRPr lang="en-US" sz="2400" b="0" i="0" u="none" strike="noStrike" baseline="0" smtClean="0"/>
            </a:lvl4pPr>
            <a:lvl5pPr>
              <a:defRPr sz="2000"/>
            </a:lvl5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Date Placeholder 3"/>
          <p:cNvSpPr>
            <a:spLocks noGrp="1"/>
          </p:cNvSpPr>
          <p:nvPr>
            <p:ph type="dt" sz="half" idx="10"/>
          </p:nvPr>
        </p:nvSpPr>
        <p:spPr>
          <a:xfrm rot="20700000" flipH="1">
            <a:off x="5642666" y="608314"/>
            <a:ext cx="1789355" cy="365125"/>
          </a:xfrm>
        </p:spPr>
        <p:txBody>
          <a:bodyPr/>
          <a:lstStyle/>
          <a:p>
            <a:fld id="{9A482AFE-71E1-4813-882B-72D7BF52B488}" type="datetimeFigureOut">
              <a:rPr lang="ar-SA" smtClean="0"/>
              <a:t>07/06/36</a:t>
            </a:fld>
            <a:endParaRPr lang="ar-SA"/>
          </a:p>
        </p:txBody>
      </p:sp>
      <p:sp>
        <p:nvSpPr>
          <p:cNvPr id="5" name="Footer Placeholder 4"/>
          <p:cNvSpPr>
            <a:spLocks noGrp="1"/>
          </p:cNvSpPr>
          <p:nvPr>
            <p:ph type="ftr" sz="quarter" idx="11"/>
          </p:nvPr>
        </p:nvSpPr>
        <p:spPr>
          <a:xfrm rot="20700000" flipH="1">
            <a:off x="3601407" y="6177545"/>
            <a:ext cx="2392237" cy="365125"/>
          </a:xfrm>
        </p:spPr>
        <p:txBody>
          <a:bodyPr/>
          <a:lstStyle/>
          <a:p>
            <a:endParaRPr lang="ar-SA"/>
          </a:p>
        </p:txBody>
      </p:sp>
      <p:sp>
        <p:nvSpPr>
          <p:cNvPr id="6" name="Slide Number Placeholder 5"/>
          <p:cNvSpPr>
            <a:spLocks noGrp="1"/>
          </p:cNvSpPr>
          <p:nvPr>
            <p:ph type="sldNum" sz="quarter" idx="12"/>
          </p:nvPr>
        </p:nvSpPr>
        <p:spPr>
          <a:xfrm rot="20700000" flipH="1">
            <a:off x="5563227" y="300797"/>
            <a:ext cx="2287319" cy="365125"/>
          </a:xfrm>
        </p:spPr>
        <p:txBody>
          <a:bodyPr/>
          <a:lstStyle/>
          <a:p>
            <a:fld id="{909EFA55-BB19-4235-AA88-FBAF75D01A2B}"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7" name="Rounded Rectangle 16"/>
          <p:cNvSpPr/>
          <p:nvPr/>
        </p:nvSpPr>
        <p:spPr>
          <a:xfrm rot="20700000" flipH="1">
            <a:off x="1794319" y="-1017686"/>
            <a:ext cx="7411427" cy="3438177"/>
          </a:xfrm>
          <a:custGeom>
            <a:avLst/>
            <a:gdLst/>
            <a:ahLst/>
            <a:cxnLst/>
            <a:rect l="l" t="t" r="r" b="b"/>
            <a:pathLst>
              <a:path w="7411427" h="3438177">
                <a:moveTo>
                  <a:pt x="0" y="1985886"/>
                </a:moveTo>
                <a:lnTo>
                  <a:pt x="7411427" y="0"/>
                </a:lnTo>
                <a:lnTo>
                  <a:pt x="7411427" y="3356087"/>
                </a:lnTo>
                <a:cubicBezTo>
                  <a:pt x="7411427" y="3401424"/>
                  <a:pt x="7374674" y="3438177"/>
                  <a:pt x="7329337" y="3438177"/>
                </a:cubicBezTo>
                <a:lnTo>
                  <a:pt x="389140" y="3438177"/>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0000" flipH="1">
            <a:off x="2924538" y="2417820"/>
            <a:ext cx="6998365" cy="5080081"/>
          </a:xfrm>
          <a:custGeom>
            <a:avLst/>
            <a:gdLst/>
            <a:ahLst/>
            <a:cxnLst/>
            <a:rect l="l" t="t" r="r" b="b"/>
            <a:pathLst>
              <a:path w="6998365" h="5080081">
                <a:moveTo>
                  <a:pt x="0" y="0"/>
                </a:moveTo>
                <a:lnTo>
                  <a:pt x="6916275" y="0"/>
                </a:lnTo>
                <a:cubicBezTo>
                  <a:pt x="6961612" y="0"/>
                  <a:pt x="6998365" y="36753"/>
                  <a:pt x="6998365" y="82090"/>
                </a:cubicBezTo>
                <a:lnTo>
                  <a:pt x="6998365" y="3569608"/>
                </a:lnTo>
                <a:lnTo>
                  <a:pt x="1361203" y="5080081"/>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rot="20700000" flipH="1">
            <a:off x="-295585" y="3775812"/>
            <a:ext cx="3102275" cy="3544033"/>
          </a:xfrm>
          <a:custGeom>
            <a:avLst/>
            <a:gdLst/>
            <a:ahLst/>
            <a:cxnLst/>
            <a:rect l="l" t="t" r="r" b="b"/>
            <a:pathLst>
              <a:path w="3102275" h="3544033">
                <a:moveTo>
                  <a:pt x="50137" y="6451"/>
                </a:moveTo>
                <a:cubicBezTo>
                  <a:pt x="59958" y="2297"/>
                  <a:pt x="70756" y="0"/>
                  <a:pt x="82090" y="0"/>
                </a:cubicBezTo>
                <a:lnTo>
                  <a:pt x="2375388" y="0"/>
                </a:lnTo>
                <a:lnTo>
                  <a:pt x="3102275" y="2712781"/>
                </a:lnTo>
                <a:lnTo>
                  <a:pt x="0" y="3544033"/>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ounded Rectangle 19"/>
          <p:cNvSpPr/>
          <p:nvPr/>
        </p:nvSpPr>
        <p:spPr>
          <a:xfrm rot="20700000" flipH="1">
            <a:off x="-526675" y="-104312"/>
            <a:ext cx="2350627" cy="3820866"/>
          </a:xfrm>
          <a:custGeom>
            <a:avLst/>
            <a:gdLst/>
            <a:ahLst/>
            <a:cxnLst/>
            <a:rect l="l" t="t" r="r" b="b"/>
            <a:pathLst>
              <a:path w="2350627" h="3820866">
                <a:moveTo>
                  <a:pt x="1" y="355523"/>
                </a:moveTo>
                <a:lnTo>
                  <a:pt x="1326829" y="0"/>
                </a:lnTo>
                <a:lnTo>
                  <a:pt x="2350627" y="3820866"/>
                </a:lnTo>
                <a:lnTo>
                  <a:pt x="82091" y="3820866"/>
                </a:lnTo>
                <a:cubicBezTo>
                  <a:pt x="36754" y="3820866"/>
                  <a:pt x="1" y="3784113"/>
                  <a:pt x="0" y="3738776"/>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20700000" flipH="1">
            <a:off x="2914174" y="2921830"/>
            <a:ext cx="5690855" cy="1570680"/>
          </a:xfrm>
        </p:spPr>
        <p:txBody>
          <a:bodyPr anchor="b">
            <a:noAutofit/>
          </a:bodyPr>
          <a:lstStyle>
            <a:lvl1pPr algn="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dirty="0"/>
          </a:p>
        </p:txBody>
      </p:sp>
      <p:sp>
        <p:nvSpPr>
          <p:cNvPr id="3" name="Text Placeholder 2"/>
          <p:cNvSpPr>
            <a:spLocks noGrp="1"/>
          </p:cNvSpPr>
          <p:nvPr>
            <p:ph type="body" idx="1"/>
          </p:nvPr>
        </p:nvSpPr>
        <p:spPr>
          <a:xfrm rot="20700000" flipH="1">
            <a:off x="3316794" y="4494202"/>
            <a:ext cx="5271544" cy="1500187"/>
          </a:xfrm>
        </p:spPr>
        <p:txBody>
          <a:bodyPr anchor="t">
            <a:normAutofit/>
          </a:bodyPr>
          <a:lstStyle>
            <a:lvl1pPr marL="0" indent="0" algn="r">
              <a:buNone/>
              <a:defRPr lang="en-US" sz="2800" b="0" i="0" u="none" strike="noStrike" baseline="0" smtClean="0"/>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ar-SA" sz="2800" b="0" i="0" u="none" strike="noStrike" kern="1200" baseline="0" smtClean="0">
                <a:solidFill>
                  <a:srgbClr val="FFFFFF"/>
                </a:solidFill>
                <a:latin typeface="+mn-lt"/>
              </a:rPr>
              <a:t>انقر لتحرير أنماط النص الرئيسي</a:t>
            </a:r>
          </a:p>
        </p:txBody>
      </p:sp>
      <p:sp>
        <p:nvSpPr>
          <p:cNvPr id="4" name="Date Placeholder 3"/>
          <p:cNvSpPr>
            <a:spLocks noGrp="1"/>
          </p:cNvSpPr>
          <p:nvPr>
            <p:ph type="dt" sz="half" idx="10"/>
          </p:nvPr>
        </p:nvSpPr>
        <p:spPr>
          <a:xfrm rot="20700000" flipH="1">
            <a:off x="794465" y="3761386"/>
            <a:ext cx="1524000" cy="365125"/>
          </a:xfrm>
        </p:spPr>
        <p:txBody>
          <a:bodyPr/>
          <a:lstStyle>
            <a:lvl1pPr algn="r">
              <a:defRPr/>
            </a:lvl1pPr>
          </a:lstStyle>
          <a:p>
            <a:fld id="{9A482AFE-71E1-4813-882B-72D7BF52B488}" type="datetimeFigureOut">
              <a:rPr lang="ar-SA" smtClean="0"/>
              <a:t>07/06/36</a:t>
            </a:fld>
            <a:endParaRPr lang="ar-SA"/>
          </a:p>
        </p:txBody>
      </p:sp>
      <p:sp>
        <p:nvSpPr>
          <p:cNvPr id="5" name="Footer Placeholder 4"/>
          <p:cNvSpPr>
            <a:spLocks noGrp="1"/>
          </p:cNvSpPr>
          <p:nvPr>
            <p:ph type="ftr" sz="quarter" idx="11"/>
          </p:nvPr>
        </p:nvSpPr>
        <p:spPr>
          <a:xfrm rot="20700000" flipH="1">
            <a:off x="219936" y="3170796"/>
            <a:ext cx="1926305" cy="365125"/>
          </a:xfrm>
        </p:spPr>
        <p:txBody>
          <a:bodyPr/>
          <a:lstStyle/>
          <a:p>
            <a:endParaRPr lang="ar-SA"/>
          </a:p>
        </p:txBody>
      </p:sp>
      <p:sp>
        <p:nvSpPr>
          <p:cNvPr id="6" name="Slide Number Placeholder 5"/>
          <p:cNvSpPr>
            <a:spLocks noGrp="1"/>
          </p:cNvSpPr>
          <p:nvPr>
            <p:ph type="sldNum" sz="quarter" idx="12"/>
          </p:nvPr>
        </p:nvSpPr>
        <p:spPr>
          <a:xfrm rot="20700000">
            <a:off x="1344539" y="2661158"/>
            <a:ext cx="683979" cy="365125"/>
          </a:xfrm>
        </p:spPr>
        <p:txBody>
          <a:bodyPr/>
          <a:lstStyle>
            <a:lvl1pPr algn="l">
              <a:defRPr/>
            </a:lvl1pPr>
          </a:lstStyle>
          <a:p>
            <a:fld id="{909EFA55-BB19-4235-AA88-FBAF75D01A2B}"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7" name="Rounded Rectangle 16"/>
          <p:cNvSpPr/>
          <p:nvPr/>
        </p:nvSpPr>
        <p:spPr>
          <a:xfrm rot="892252" flipH="1">
            <a:off x="2581559" y="-625991"/>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8" name="Rounded Rectangle 17"/>
          <p:cNvSpPr/>
          <p:nvPr/>
        </p:nvSpPr>
        <p:spPr>
          <a:xfrm rot="892252" flipH="1">
            <a:off x="1526510" y="6275497"/>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9" name="Rounded Rectangle 18"/>
          <p:cNvSpPr/>
          <p:nvPr/>
        </p:nvSpPr>
        <p:spPr>
          <a:xfrm rot="892252" flipH="1">
            <a:off x="-228071" y="5462348"/>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0" name="Rounded Rectangle 19"/>
          <p:cNvSpPr/>
          <p:nvPr/>
        </p:nvSpPr>
        <p:spPr>
          <a:xfrm rot="892252" flipH="1">
            <a:off x="-588816"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2" name="Title 1"/>
          <p:cNvSpPr>
            <a:spLocks noGrp="1"/>
          </p:cNvSpPr>
          <p:nvPr>
            <p:ph type="title"/>
          </p:nvPr>
        </p:nvSpPr>
        <p:spPr>
          <a:xfrm rot="17100000" flipH="1">
            <a:off x="-841227" y="2231024"/>
            <a:ext cx="4820301" cy="1436159"/>
          </a:xfrm>
        </p:spPr>
        <p:txBody>
          <a:bodyPr>
            <a:normAutofit/>
          </a:bodyPr>
          <a:lstStyle>
            <a:lvl1pPr rtl="1">
              <a:defRPr sz="3600"/>
            </a:lvl1pPr>
          </a:lstStyle>
          <a:p>
            <a:r>
              <a:rPr lang="ar-SA" smtClean="0"/>
              <a:t>انقر لتحرير نمط العنوان الرئيسي</a:t>
            </a:r>
            <a:endParaRPr lang="en-US"/>
          </a:p>
        </p:txBody>
      </p:sp>
      <p:sp>
        <p:nvSpPr>
          <p:cNvPr id="3" name="Content Placeholder 2"/>
          <p:cNvSpPr>
            <a:spLocks noGrp="1"/>
          </p:cNvSpPr>
          <p:nvPr>
            <p:ph sz="half" idx="1"/>
          </p:nvPr>
        </p:nvSpPr>
        <p:spPr>
          <a:xfrm rot="900000">
            <a:off x="5505388" y="1335061"/>
            <a:ext cx="2578608" cy="4839838"/>
          </a:xfrm>
        </p:spPr>
        <p:txBody>
          <a:bodyPr/>
          <a:lstStyle>
            <a:lvl1pPr rtl="1">
              <a:defRPr lang="en-US" sz="2400" b="0" i="0" u="none" strike="noStrike" baseline="0" smtClean="0"/>
            </a:lvl1pPr>
            <a:lvl2pPr rtl="1">
              <a:defRPr lang="en-US" sz="2000" b="0" i="0" u="none" strike="noStrike" baseline="0" smtClean="0"/>
            </a:lvl2pPr>
            <a:lvl3pPr rtl="1">
              <a:defRPr lang="en-US" sz="2000" b="0" i="0" u="none" strike="noStrike" baseline="0" smtClean="0"/>
            </a:lvl3pPr>
            <a:lvl4pPr rtl="1">
              <a:defRPr lang="en-US" sz="2000" b="0" i="0" u="none" strike="noStrike" baseline="0" smtClean="0"/>
            </a:lvl4pPr>
            <a:lvl5pPr rtl="1">
              <a:defRPr sz="1800"/>
            </a:lvl5pPr>
            <a:lvl6pPr>
              <a:defRPr sz="1800"/>
            </a:lvl6pPr>
            <a:lvl7pPr>
              <a:defRPr sz="1800"/>
            </a:lvl7pPr>
            <a:lvl8pPr>
              <a:defRPr sz="1800"/>
            </a:lvl8pPr>
            <a:lvl9pPr>
              <a:defRPr sz="18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Content Placeholder 3"/>
          <p:cNvSpPr>
            <a:spLocks noGrp="1"/>
          </p:cNvSpPr>
          <p:nvPr>
            <p:ph sz="half" idx="2"/>
          </p:nvPr>
        </p:nvSpPr>
        <p:spPr>
          <a:xfrm rot="900000">
            <a:off x="2827896" y="618005"/>
            <a:ext cx="2580010" cy="4837176"/>
          </a:xfrm>
        </p:spPr>
        <p:txBody>
          <a:bodyPr anchor="t"/>
          <a:lstStyle>
            <a:lvl1pPr algn="r" rtl="1">
              <a:defRPr lang="en-US" sz="2400" b="0" i="0" u="none" strike="noStrike" baseline="0" smtClean="0"/>
            </a:lvl1pPr>
            <a:lvl2pPr algn="r" rtl="1">
              <a:defRPr lang="en-US" sz="2000" b="0" i="0" u="none" strike="noStrike" baseline="0" smtClean="0"/>
            </a:lvl2pPr>
            <a:lvl3pPr algn="r" rtl="1">
              <a:defRPr lang="en-US" sz="2000" b="0" i="0" u="none" strike="noStrike" baseline="0" smtClean="0"/>
            </a:lvl3pPr>
            <a:lvl4pPr algn="r" rtl="1">
              <a:defRPr lang="en-US" sz="2000" b="0" i="0" u="none" strike="noStrike" baseline="0" smtClean="0"/>
            </a:lvl4pPr>
            <a:lvl5pPr algn="r" rtl="1">
              <a:defRPr sz="1800"/>
            </a:lvl5pPr>
            <a:lvl6pPr>
              <a:defRPr sz="1800"/>
            </a:lvl6pPr>
            <a:lvl7pPr>
              <a:defRPr sz="1800"/>
            </a:lvl7pPr>
            <a:lvl8pPr>
              <a:defRPr sz="1800"/>
            </a:lvl8pPr>
            <a:lvl9pPr>
              <a:defRPr sz="18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5" name="Date Placeholder 4"/>
          <p:cNvSpPr>
            <a:spLocks noGrp="1"/>
          </p:cNvSpPr>
          <p:nvPr>
            <p:ph type="dt" sz="half" idx="10"/>
          </p:nvPr>
        </p:nvSpPr>
        <p:spPr>
          <a:xfrm rot="900000" flipH="1">
            <a:off x="133595" y="5887413"/>
            <a:ext cx="1241980" cy="365125"/>
          </a:xfrm>
        </p:spPr>
        <p:txBody>
          <a:bodyPr/>
          <a:lstStyle>
            <a:lvl1pPr algn="l" rtl="1">
              <a:defRPr/>
            </a:lvl1pPr>
          </a:lstStyle>
          <a:p>
            <a:fld id="{9A482AFE-71E1-4813-882B-72D7BF52B488}" type="datetimeFigureOut">
              <a:rPr lang="ar-SA" smtClean="0"/>
              <a:t>07/06/36</a:t>
            </a:fld>
            <a:endParaRPr lang="ar-SA"/>
          </a:p>
        </p:txBody>
      </p:sp>
      <p:sp>
        <p:nvSpPr>
          <p:cNvPr id="6" name="Footer Placeholder 5"/>
          <p:cNvSpPr>
            <a:spLocks noGrp="1"/>
          </p:cNvSpPr>
          <p:nvPr>
            <p:ph type="ftr" sz="quarter" idx="11"/>
          </p:nvPr>
        </p:nvSpPr>
        <p:spPr>
          <a:xfrm rot="900000" flipH="1">
            <a:off x="1973735" y="5494374"/>
            <a:ext cx="3124200" cy="365125"/>
          </a:xfrm>
        </p:spPr>
        <p:txBody>
          <a:bodyPr/>
          <a:lstStyle>
            <a:lvl1pPr algn="l" rtl="0">
              <a:defRPr/>
            </a:lvl1pPr>
          </a:lstStyle>
          <a:p>
            <a:endParaRPr lang="ar-SA"/>
          </a:p>
        </p:txBody>
      </p:sp>
      <p:sp>
        <p:nvSpPr>
          <p:cNvPr id="7" name="Slide Number Placeholder 6"/>
          <p:cNvSpPr>
            <a:spLocks noGrp="1"/>
          </p:cNvSpPr>
          <p:nvPr>
            <p:ph type="sldNum" sz="quarter" idx="12"/>
          </p:nvPr>
        </p:nvSpPr>
        <p:spPr>
          <a:xfrm rot="900000" flipH="1">
            <a:off x="201332" y="5643111"/>
            <a:ext cx="1241693" cy="365125"/>
          </a:xfrm>
        </p:spPr>
        <p:txBody>
          <a:bodyPr/>
          <a:lstStyle>
            <a:lvl1pPr algn="r" rtl="0">
              <a:defRPr/>
            </a:lvl1pPr>
          </a:lstStyle>
          <a:p>
            <a:fld id="{909EFA55-BB19-4235-AA88-FBAF75D01A2B}"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مقارنة">
    <p:spTree>
      <p:nvGrpSpPr>
        <p:cNvPr id="1" name=""/>
        <p:cNvGrpSpPr/>
        <p:nvPr/>
      </p:nvGrpSpPr>
      <p:grpSpPr>
        <a:xfrm>
          <a:off x="0" y="0"/>
          <a:ext cx="0" cy="0"/>
          <a:chOff x="0" y="0"/>
          <a:chExt cx="0" cy="0"/>
        </a:xfrm>
      </p:grpSpPr>
      <p:sp>
        <p:nvSpPr>
          <p:cNvPr id="17" name="Rounded Rectangle 19"/>
          <p:cNvSpPr/>
          <p:nvPr/>
        </p:nvSpPr>
        <p:spPr>
          <a:xfrm rot="892252" flipH="1">
            <a:off x="-588816" y="-490547"/>
            <a:ext cx="3064333" cy="5811872"/>
          </a:xfrm>
          <a:custGeom>
            <a:avLst/>
            <a:gdLst/>
            <a:ahLst/>
            <a:cxnLst/>
            <a:rect l="l" t="t" r="r" b="b"/>
            <a:pathLst>
              <a:path w="3064333" h="5811872">
                <a:moveTo>
                  <a:pt x="0" y="0"/>
                </a:moveTo>
                <a:lnTo>
                  <a:pt x="3064333" y="813688"/>
                </a:lnTo>
                <a:lnTo>
                  <a:pt x="1737140" y="5811872"/>
                </a:lnTo>
                <a:lnTo>
                  <a:pt x="82090" y="5811872"/>
                </a:lnTo>
                <a:cubicBezTo>
                  <a:pt x="36753" y="5811872"/>
                  <a:pt x="0" y="5775119"/>
                  <a:pt x="0" y="5729782"/>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4" name="Rounded Rectangle 16"/>
          <p:cNvSpPr/>
          <p:nvPr/>
        </p:nvSpPr>
        <p:spPr>
          <a:xfrm rot="892252" flipH="1">
            <a:off x="2581559" y="-625991"/>
            <a:ext cx="7439907" cy="7344599"/>
          </a:xfrm>
          <a:custGeom>
            <a:avLst/>
            <a:gdLst/>
            <a:ahLst/>
            <a:cxnLst/>
            <a:rect l="l" t="t" r="r" b="b"/>
            <a:pathLst>
              <a:path w="7439907" h="7344599">
                <a:moveTo>
                  <a:pt x="1760047" y="0"/>
                </a:moveTo>
                <a:lnTo>
                  <a:pt x="7439906" y="1508202"/>
                </a:lnTo>
                <a:lnTo>
                  <a:pt x="7439907" y="7262509"/>
                </a:lnTo>
                <a:cubicBezTo>
                  <a:pt x="7439906" y="7307846"/>
                  <a:pt x="7403153" y="7344599"/>
                  <a:pt x="7357816" y="7344599"/>
                </a:cubicBezTo>
                <a:lnTo>
                  <a:pt x="2697558" y="7344599"/>
                </a:lnTo>
                <a:lnTo>
                  <a:pt x="0" y="6628303"/>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5" name="Rounded Rectangle 17"/>
          <p:cNvSpPr/>
          <p:nvPr/>
        </p:nvSpPr>
        <p:spPr>
          <a:xfrm rot="892252" flipH="1">
            <a:off x="1526510" y="6275497"/>
            <a:ext cx="4387395" cy="1165008"/>
          </a:xfrm>
          <a:custGeom>
            <a:avLst/>
            <a:gdLst/>
            <a:ahLst/>
            <a:cxnLst/>
            <a:rect l="l" t="t" r="r" b="b"/>
            <a:pathLst>
              <a:path w="4387395" h="1165008">
                <a:moveTo>
                  <a:pt x="4337258" y="6451"/>
                </a:moveTo>
                <a:cubicBezTo>
                  <a:pt x="4366722" y="18913"/>
                  <a:pt x="4387395" y="48087"/>
                  <a:pt x="4387395" y="82090"/>
                </a:cubicBezTo>
                <a:lnTo>
                  <a:pt x="4387395" y="1165008"/>
                </a:lnTo>
                <a:lnTo>
                  <a:pt x="0" y="0"/>
                </a:lnTo>
                <a:lnTo>
                  <a:pt x="4305305" y="0"/>
                </a:lnTo>
                <a:cubicBezTo>
                  <a:pt x="4316639" y="0"/>
                  <a:pt x="4327437" y="2297"/>
                  <a:pt x="4337258" y="6451"/>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16" name="Rounded Rectangle 18"/>
          <p:cNvSpPr/>
          <p:nvPr/>
        </p:nvSpPr>
        <p:spPr>
          <a:xfrm rot="892252" flipH="1">
            <a:off x="-228071" y="5462348"/>
            <a:ext cx="1709024" cy="1536003"/>
          </a:xfrm>
          <a:custGeom>
            <a:avLst/>
            <a:gdLst/>
            <a:ahLst/>
            <a:cxnLst/>
            <a:rect l="l" t="t" r="r" b="b"/>
            <a:pathLst>
              <a:path w="1709024" h="1536003">
                <a:moveTo>
                  <a:pt x="1709024" y="0"/>
                </a:moveTo>
                <a:lnTo>
                  <a:pt x="1301161" y="1536003"/>
                </a:lnTo>
                <a:lnTo>
                  <a:pt x="0" y="119050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endParaRPr lang="en-US"/>
          </a:p>
        </p:txBody>
      </p:sp>
      <p:sp>
        <p:nvSpPr>
          <p:cNvPr id="3" name="Text Placeholder 2"/>
          <p:cNvSpPr>
            <a:spLocks noGrp="1"/>
          </p:cNvSpPr>
          <p:nvPr>
            <p:ph type="body" idx="1"/>
          </p:nvPr>
        </p:nvSpPr>
        <p:spPr>
          <a:xfrm rot="900000" flipH="1">
            <a:off x="6216804" y="1406870"/>
            <a:ext cx="2213148" cy="759866"/>
          </a:xfrm>
        </p:spPr>
        <p:txBody>
          <a:bodyPr anchor="b"/>
          <a:lstStyle>
            <a:lvl1pPr marL="0" indent="0">
              <a:buNone/>
              <a:defRPr lang="en-US" sz="2800" b="0" i="0" u="none" strike="noStrike" baseline="0" smtClean="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ar-SA" sz="2800" b="0" i="0" u="none" strike="noStrike" kern="1200" baseline="0" smtClean="0">
                <a:solidFill>
                  <a:srgbClr val="FFFFFF"/>
                </a:solidFill>
                <a:latin typeface="+mn-lt"/>
              </a:rPr>
              <a:t>انقر لتحرير أنماط النص الرئيسي</a:t>
            </a:r>
          </a:p>
        </p:txBody>
      </p:sp>
      <p:sp>
        <p:nvSpPr>
          <p:cNvPr id="4" name="Content Placeholder 3"/>
          <p:cNvSpPr>
            <a:spLocks noGrp="1"/>
          </p:cNvSpPr>
          <p:nvPr>
            <p:ph sz="half" idx="2"/>
          </p:nvPr>
        </p:nvSpPr>
        <p:spPr>
          <a:xfrm rot="900000">
            <a:off x="5575386" y="2227895"/>
            <a:ext cx="2578608" cy="3938700"/>
          </a:xfrm>
        </p:spPr>
        <p:txBody>
          <a:bodyPr/>
          <a:lstStyle>
            <a:lvl1pPr>
              <a:defRPr lang="en-US" sz="2400" b="0" i="0" u="none" strike="noStrike" baseline="0" smtClean="0"/>
            </a:lvl1pPr>
            <a:lvl2pPr>
              <a:defRPr lang="en-US" sz="2000" b="0" i="0" u="none" strike="noStrike" baseline="0" smtClean="0"/>
            </a:lvl2pPr>
            <a:lvl3pPr>
              <a:defRPr lang="en-US" sz="2000" b="0" i="0" u="none" strike="noStrike" baseline="0" smtClean="0"/>
            </a:lvl3pPr>
            <a:lvl4pPr>
              <a:defRPr lang="en-US" sz="2000" b="0" i="0" u="none" strike="noStrike" baseline="0" smtClean="0"/>
            </a:lvl4pPr>
            <a:lvl5pPr>
              <a:defRPr sz="1600"/>
            </a:lvl5pPr>
            <a:lvl6pPr>
              <a:defRPr sz="1600"/>
            </a:lvl6pPr>
            <a:lvl7pPr>
              <a:defRPr sz="1600"/>
            </a:lvl7pPr>
            <a:lvl8pPr>
              <a:defRPr sz="1600"/>
            </a:lvl8pPr>
            <a:lvl9pPr>
              <a:defRPr sz="16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5" name="Text Placeholder 4"/>
          <p:cNvSpPr>
            <a:spLocks noGrp="1"/>
          </p:cNvSpPr>
          <p:nvPr>
            <p:ph type="body" sz="quarter" idx="3"/>
          </p:nvPr>
        </p:nvSpPr>
        <p:spPr>
          <a:xfrm rot="900000" flipH="1">
            <a:off x="3535709" y="687503"/>
            <a:ext cx="2214753" cy="753043"/>
          </a:xfrm>
        </p:spPr>
        <p:txBody>
          <a:bodyPr anchor="b"/>
          <a:lstStyle>
            <a:lvl1pPr marL="0" indent="0">
              <a:buNone/>
              <a:defRPr lang="en-US" sz="2800" b="0" i="0" u="none" strike="noStrike" baseline="0" smtClean="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ar-SA" sz="2800" b="0" i="0" u="none" strike="noStrike" kern="1200" baseline="0" smtClean="0">
                <a:solidFill>
                  <a:srgbClr val="FFFFFF"/>
                </a:solidFill>
                <a:latin typeface="+mn-lt"/>
              </a:rPr>
              <a:t>انقر لتحرير أنماط النص الرئيسي</a:t>
            </a:r>
          </a:p>
        </p:txBody>
      </p:sp>
      <p:sp>
        <p:nvSpPr>
          <p:cNvPr id="6" name="Content Placeholder 5"/>
          <p:cNvSpPr>
            <a:spLocks noGrp="1"/>
          </p:cNvSpPr>
          <p:nvPr>
            <p:ph sz="quarter" idx="4"/>
          </p:nvPr>
        </p:nvSpPr>
        <p:spPr>
          <a:xfrm rot="900000">
            <a:off x="2892985" y="1495881"/>
            <a:ext cx="2578608" cy="3955902"/>
          </a:xfrm>
        </p:spPr>
        <p:txBody>
          <a:bodyPr/>
          <a:lstStyle>
            <a:lvl1pPr>
              <a:defRPr lang="en-US" sz="2400" b="0" i="0" u="none" strike="noStrike" baseline="0" smtClean="0"/>
            </a:lvl1pPr>
            <a:lvl2pPr>
              <a:defRPr lang="en-US" sz="2000" b="0" i="0" u="none" strike="noStrike" baseline="0" smtClean="0"/>
            </a:lvl2pPr>
            <a:lvl3pPr>
              <a:defRPr lang="en-US" sz="2000" b="0" i="0" u="none" strike="noStrike" baseline="0" smtClean="0"/>
            </a:lvl3pPr>
            <a:lvl4pPr>
              <a:defRPr lang="en-US" sz="2000" b="0" i="0" u="none" strike="noStrike" baseline="0" smtClean="0"/>
            </a:lvl4pPr>
            <a:lvl5pPr>
              <a:defRPr sz="1600"/>
            </a:lvl5pPr>
            <a:lvl6pPr>
              <a:defRPr sz="1600"/>
            </a:lvl6pPr>
            <a:lvl7pPr>
              <a:defRPr sz="1600"/>
            </a:lvl7pPr>
            <a:lvl8pPr>
              <a:defRPr sz="1600"/>
            </a:lvl8pPr>
            <a:lvl9pPr>
              <a:defRPr sz="16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7" name="Date Placeholder 6"/>
          <p:cNvSpPr>
            <a:spLocks noGrp="1"/>
          </p:cNvSpPr>
          <p:nvPr>
            <p:ph type="dt" sz="half" idx="10"/>
          </p:nvPr>
        </p:nvSpPr>
        <p:spPr>
          <a:xfrm rot="900000" flipH="1">
            <a:off x="138304" y="5888736"/>
            <a:ext cx="1243584" cy="365125"/>
          </a:xfrm>
        </p:spPr>
        <p:txBody>
          <a:bodyPr/>
          <a:lstStyle>
            <a:lvl1pPr algn="r">
              <a:defRPr/>
            </a:lvl1pPr>
          </a:lstStyle>
          <a:p>
            <a:fld id="{9A482AFE-71E1-4813-882B-72D7BF52B488}" type="datetimeFigureOut">
              <a:rPr lang="ar-SA" smtClean="0"/>
              <a:t>07/06/36</a:t>
            </a:fld>
            <a:endParaRPr lang="ar-SA"/>
          </a:p>
        </p:txBody>
      </p:sp>
      <p:sp>
        <p:nvSpPr>
          <p:cNvPr id="8" name="Footer Placeholder 7"/>
          <p:cNvSpPr>
            <a:spLocks noGrp="1"/>
          </p:cNvSpPr>
          <p:nvPr>
            <p:ph type="ftr" sz="quarter" idx="11"/>
          </p:nvPr>
        </p:nvSpPr>
        <p:spPr>
          <a:xfrm rot="900000" flipH="1">
            <a:off x="1973736" y="5495544"/>
            <a:ext cx="3124200" cy="365125"/>
          </a:xfrm>
        </p:spPr>
        <p:txBody>
          <a:bodyPr/>
          <a:lstStyle>
            <a:lvl1pPr algn="l">
              <a:defRPr/>
            </a:lvl1pPr>
          </a:lstStyle>
          <a:p>
            <a:endParaRPr lang="ar-SA"/>
          </a:p>
        </p:txBody>
      </p:sp>
      <p:sp>
        <p:nvSpPr>
          <p:cNvPr id="9" name="Slide Number Placeholder 8"/>
          <p:cNvSpPr>
            <a:spLocks noGrp="1"/>
          </p:cNvSpPr>
          <p:nvPr>
            <p:ph type="sldNum" sz="quarter" idx="12"/>
          </p:nvPr>
        </p:nvSpPr>
        <p:spPr>
          <a:xfrm rot="900000" flipH="1">
            <a:off x="206008" y="5641848"/>
            <a:ext cx="1243584" cy="365125"/>
          </a:xfrm>
        </p:spPr>
        <p:txBody>
          <a:bodyPr/>
          <a:lstStyle>
            <a:lvl1pPr algn="r">
              <a:defRPr/>
            </a:lvl1pPr>
          </a:lstStyle>
          <a:p>
            <a:fld id="{909EFA55-BB19-4235-AA88-FBAF75D01A2B}" type="slidenum">
              <a:rPr lang="ar-SA" smtClean="0"/>
              <a:t>‹#›</a:t>
            </a:fld>
            <a:endParaRPr lang="ar-SA"/>
          </a:p>
        </p:txBody>
      </p:sp>
      <p:sp>
        <p:nvSpPr>
          <p:cNvPr id="18" name="Title 1"/>
          <p:cNvSpPr>
            <a:spLocks noGrp="1"/>
          </p:cNvSpPr>
          <p:nvPr>
            <p:ph type="title"/>
          </p:nvPr>
        </p:nvSpPr>
        <p:spPr>
          <a:xfrm rot="17100000" flipH="1">
            <a:off x="-841227" y="2231024"/>
            <a:ext cx="4820301" cy="1436159"/>
          </a:xfrm>
        </p:spPr>
        <p:txBody>
          <a:bodyPr>
            <a:normAutofit/>
          </a:bodyPr>
          <a:lstStyle>
            <a:lvl1pPr rtl="1">
              <a:defRPr sz="3600"/>
            </a:lvl1pPr>
          </a:lstStyle>
          <a:p>
            <a:r>
              <a:rPr lang="ar-SA" smtClean="0"/>
              <a:t>انقر لتحرير نمط العنوان الرئيسي</a:t>
            </a:r>
            <a:endParaRPr lang="en-US"/>
          </a:p>
        </p:txBody>
      </p:sp>
    </p:spTree>
  </p:cSld>
  <p:clrMapOvr>
    <a:masterClrMapping/>
  </p:clrMapOv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10" name="Rounded Rectangle 8"/>
          <p:cNvSpPr/>
          <p:nvPr/>
        </p:nvSpPr>
        <p:spPr>
          <a:xfrm rot="20692252" flipH="1">
            <a:off x="6392250" y="850599"/>
            <a:ext cx="3615441" cy="6151724"/>
          </a:xfrm>
          <a:custGeom>
            <a:avLst/>
            <a:gdLst/>
            <a:ahLst/>
            <a:cxnLst/>
            <a:rect l="l" t="t" r="r" b="b"/>
            <a:pathLst>
              <a:path w="3615441" h="6151724">
                <a:moveTo>
                  <a:pt x="0" y="0"/>
                </a:moveTo>
                <a:lnTo>
                  <a:pt x="3533351" y="0"/>
                </a:lnTo>
                <a:cubicBezTo>
                  <a:pt x="3578688" y="0"/>
                  <a:pt x="3615441" y="36753"/>
                  <a:pt x="3615441" y="82090"/>
                </a:cubicBezTo>
                <a:lnTo>
                  <a:pt x="3615441" y="5623909"/>
                </a:lnTo>
                <a:lnTo>
                  <a:pt x="1663219" y="6151724"/>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2"/>
          <p:cNvSpPr/>
          <p:nvPr/>
        </p:nvSpPr>
        <p:spPr>
          <a:xfrm rot="20692252" flipH="1">
            <a:off x="5391514" y="-511508"/>
            <a:ext cx="3735394" cy="1387781"/>
          </a:xfrm>
          <a:custGeom>
            <a:avLst/>
            <a:gdLst/>
            <a:ahLst/>
            <a:cxnLst/>
            <a:rect l="l" t="t" r="r" b="b"/>
            <a:pathLst>
              <a:path w="3735394" h="1387781">
                <a:moveTo>
                  <a:pt x="0" y="1009924"/>
                </a:moveTo>
                <a:lnTo>
                  <a:pt x="3735394" y="0"/>
                </a:lnTo>
                <a:lnTo>
                  <a:pt x="3735394" y="1305691"/>
                </a:lnTo>
                <a:cubicBezTo>
                  <a:pt x="3735394" y="1351028"/>
                  <a:pt x="3698641" y="1387781"/>
                  <a:pt x="3653304" y="1387781"/>
                </a:cubicBezTo>
                <a:lnTo>
                  <a:pt x="102160" y="1387781"/>
                </a:ln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3"/>
          <p:cNvSpPr/>
          <p:nvPr/>
        </p:nvSpPr>
        <p:spPr>
          <a:xfrm rot="20692252" flipH="1">
            <a:off x="5009626" y="6590200"/>
            <a:ext cx="1981025" cy="535602"/>
          </a:xfrm>
          <a:custGeom>
            <a:avLst/>
            <a:gdLst/>
            <a:ahLst/>
            <a:cxnLst/>
            <a:rect l="l" t="t" r="r" b="b"/>
            <a:pathLst>
              <a:path w="1981025" h="535602">
                <a:moveTo>
                  <a:pt x="50137" y="6451"/>
                </a:moveTo>
                <a:cubicBezTo>
                  <a:pt x="59958" y="2297"/>
                  <a:pt x="70756" y="0"/>
                  <a:pt x="82090" y="0"/>
                </a:cubicBezTo>
                <a:lnTo>
                  <a:pt x="1981025" y="0"/>
                </a:lnTo>
                <a:lnTo>
                  <a:pt x="0" y="535602"/>
                </a:lnTo>
                <a:lnTo>
                  <a:pt x="0" y="82090"/>
                </a:lnTo>
                <a:cubicBezTo>
                  <a:pt x="0" y="48087"/>
                  <a:pt x="20674" y="18913"/>
                  <a:pt x="50137" y="6451"/>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4"/>
          <p:cNvSpPr/>
          <p:nvPr/>
        </p:nvSpPr>
        <p:spPr>
          <a:xfrm rot="20692252" flipH="1">
            <a:off x="-814299" y="-538552"/>
            <a:ext cx="6782931" cy="7826540"/>
          </a:xfrm>
          <a:custGeom>
            <a:avLst/>
            <a:gdLst/>
            <a:ahLst/>
            <a:cxnLst/>
            <a:rect l="l" t="t" r="r" b="b"/>
            <a:pathLst>
              <a:path w="6782931" h="7826540">
                <a:moveTo>
                  <a:pt x="0" y="1349945"/>
                </a:moveTo>
                <a:lnTo>
                  <a:pt x="4993024" y="0"/>
                </a:lnTo>
                <a:lnTo>
                  <a:pt x="6782931" y="6620302"/>
                </a:lnTo>
                <a:lnTo>
                  <a:pt x="2321435" y="7826540"/>
                </a:lnTo>
                <a:lnTo>
                  <a:pt x="82090" y="7826540"/>
                </a:lnTo>
                <a:cubicBezTo>
                  <a:pt x="36753" y="7826540"/>
                  <a:pt x="0" y="7789787"/>
                  <a:pt x="0" y="7744450"/>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flipH="1">
            <a:off x="4743016" y="2926080"/>
            <a:ext cx="5065776" cy="1691640"/>
          </a:xfrm>
        </p:spPr>
        <p:txBody>
          <a:bodyPr/>
          <a:lstStyle>
            <a:lvl1pPr>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a:p>
        </p:txBody>
      </p:sp>
      <p:sp>
        <p:nvSpPr>
          <p:cNvPr id="3" name="Date Placeholder 2"/>
          <p:cNvSpPr>
            <a:spLocks noGrp="1"/>
          </p:cNvSpPr>
          <p:nvPr>
            <p:ph type="dt" sz="half" idx="10"/>
          </p:nvPr>
        </p:nvSpPr>
        <p:spPr>
          <a:xfrm rot="20700000" flipH="1">
            <a:off x="5668835" y="612648"/>
            <a:ext cx="1792224" cy="365125"/>
          </a:xfrm>
        </p:spPr>
        <p:txBody>
          <a:bodyPr/>
          <a:lstStyle/>
          <a:p>
            <a:fld id="{9A482AFE-71E1-4813-882B-72D7BF52B488}" type="datetimeFigureOut">
              <a:rPr lang="ar-SA" smtClean="0"/>
              <a:t>07/06/36</a:t>
            </a:fld>
            <a:endParaRPr lang="ar-SA"/>
          </a:p>
        </p:txBody>
      </p:sp>
      <p:sp>
        <p:nvSpPr>
          <p:cNvPr id="4" name="Footer Placeholder 3"/>
          <p:cNvSpPr>
            <a:spLocks noGrp="1"/>
          </p:cNvSpPr>
          <p:nvPr>
            <p:ph type="ftr" sz="quarter" idx="11"/>
          </p:nvPr>
        </p:nvSpPr>
        <p:spPr>
          <a:xfrm rot="20700000" flipH="1">
            <a:off x="3559140" y="6101032"/>
            <a:ext cx="3052113" cy="365125"/>
          </a:xfrm>
        </p:spPr>
        <p:txBody>
          <a:bodyPr/>
          <a:lstStyle/>
          <a:p>
            <a:endParaRPr lang="ar-SA"/>
          </a:p>
        </p:txBody>
      </p:sp>
      <p:sp>
        <p:nvSpPr>
          <p:cNvPr id="5" name="Slide Number Placeholder 4"/>
          <p:cNvSpPr>
            <a:spLocks noGrp="1"/>
          </p:cNvSpPr>
          <p:nvPr>
            <p:ph type="sldNum" sz="quarter" idx="12"/>
          </p:nvPr>
        </p:nvSpPr>
        <p:spPr>
          <a:xfrm rot="20700000" flipH="1">
            <a:off x="5590041" y="301752"/>
            <a:ext cx="2286000" cy="365125"/>
          </a:xfrm>
        </p:spPr>
        <p:txBody>
          <a:bodyPr/>
          <a:lstStyle/>
          <a:p>
            <a:fld id="{909EFA55-BB19-4235-AA88-FBAF75D01A2B}"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12" name="Rounded Rectangle 11"/>
          <p:cNvSpPr/>
          <p:nvPr/>
        </p:nvSpPr>
        <p:spPr>
          <a:xfrm rot="20700000" flipH="1">
            <a:off x="926366" y="-1218153"/>
            <a:ext cx="8577953" cy="6344114"/>
          </a:xfrm>
          <a:custGeom>
            <a:avLst/>
            <a:gdLst/>
            <a:ahLst/>
            <a:cxnLst/>
            <a:rect l="l" t="t" r="r" b="b"/>
            <a:pathLst>
              <a:path w="8577953" h="6344114">
                <a:moveTo>
                  <a:pt x="0" y="2298455"/>
                </a:moveTo>
                <a:lnTo>
                  <a:pt x="8577953" y="0"/>
                </a:lnTo>
                <a:lnTo>
                  <a:pt x="8577953" y="6262024"/>
                </a:lnTo>
                <a:cubicBezTo>
                  <a:pt x="8577953" y="6307361"/>
                  <a:pt x="8541200" y="6344113"/>
                  <a:pt x="8495863" y="6344113"/>
                </a:cubicBezTo>
                <a:lnTo>
                  <a:pt x="1084031" y="634411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12"/>
          <p:cNvSpPr/>
          <p:nvPr/>
        </p:nvSpPr>
        <p:spPr>
          <a:xfrm rot="20700000" flipH="1">
            <a:off x="2110630" y="5207889"/>
            <a:ext cx="7470000" cy="2486713"/>
          </a:xfrm>
          <a:custGeom>
            <a:avLst/>
            <a:gdLst/>
            <a:ahLst/>
            <a:cxnLst/>
            <a:rect l="l" t="t" r="r" b="b"/>
            <a:pathLst>
              <a:path w="7470000" h="2486713">
                <a:moveTo>
                  <a:pt x="0" y="0"/>
                </a:moveTo>
                <a:lnTo>
                  <a:pt x="7387910" y="0"/>
                </a:lnTo>
                <a:cubicBezTo>
                  <a:pt x="7433247" y="0"/>
                  <a:pt x="7470000" y="36753"/>
                  <a:pt x="7470000" y="82090"/>
                </a:cubicBezTo>
                <a:lnTo>
                  <a:pt x="7470000" y="663670"/>
                </a:lnTo>
                <a:lnTo>
                  <a:pt x="666313" y="2486713"/>
                </a:ln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20700000" flipH="1">
            <a:off x="14329" y="6483326"/>
            <a:ext cx="1932834" cy="635630"/>
          </a:xfrm>
          <a:custGeom>
            <a:avLst/>
            <a:gdLst/>
            <a:ahLst/>
            <a:cxnLst/>
            <a:rect l="l" t="t" r="r" b="b"/>
            <a:pathLst>
              <a:path w="1932834" h="635630">
                <a:moveTo>
                  <a:pt x="50137" y="6451"/>
                </a:moveTo>
                <a:cubicBezTo>
                  <a:pt x="59958" y="2297"/>
                  <a:pt x="70756" y="0"/>
                  <a:pt x="82090" y="0"/>
                </a:cubicBezTo>
                <a:lnTo>
                  <a:pt x="1901288" y="0"/>
                </a:lnTo>
                <a:lnTo>
                  <a:pt x="1932834" y="117729"/>
                </a:lnTo>
                <a:lnTo>
                  <a:pt x="0" y="635630"/>
                </a:lnTo>
                <a:lnTo>
                  <a:pt x="0" y="82090"/>
                </a:lnTo>
                <a:cubicBezTo>
                  <a:pt x="0" y="48087"/>
                  <a:pt x="20673" y="18913"/>
                  <a:pt x="50137" y="6451"/>
                </a:cubicBez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ounded Rectangle 14"/>
          <p:cNvSpPr/>
          <p:nvPr/>
        </p:nvSpPr>
        <p:spPr>
          <a:xfrm rot="20700000" flipH="1">
            <a:off x="-864972" y="92392"/>
            <a:ext cx="1878991" cy="6414233"/>
          </a:xfrm>
          <a:custGeom>
            <a:avLst/>
            <a:gdLst/>
            <a:ahLst/>
            <a:cxnLst/>
            <a:rect l="l" t="t" r="r" b="b"/>
            <a:pathLst>
              <a:path w="1878991" h="6414233">
                <a:moveTo>
                  <a:pt x="0" y="42953"/>
                </a:moveTo>
                <a:lnTo>
                  <a:pt x="160303" y="0"/>
                </a:lnTo>
                <a:lnTo>
                  <a:pt x="1878991" y="6414233"/>
                </a:lnTo>
                <a:lnTo>
                  <a:pt x="82090" y="6414233"/>
                </a:lnTo>
                <a:cubicBezTo>
                  <a:pt x="36753" y="6414233"/>
                  <a:pt x="0" y="6377480"/>
                  <a:pt x="0" y="633214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a:xfrm rot="20700000" flipH="1">
            <a:off x="146393" y="5927116"/>
            <a:ext cx="1524000" cy="365125"/>
          </a:xfrm>
        </p:spPr>
        <p:txBody>
          <a:bodyPr/>
          <a:lstStyle>
            <a:lvl1pPr algn="r">
              <a:defRPr/>
            </a:lvl1pPr>
          </a:lstStyle>
          <a:p>
            <a:fld id="{9A482AFE-71E1-4813-882B-72D7BF52B488}" type="datetimeFigureOut">
              <a:rPr lang="ar-SA" smtClean="0"/>
              <a:t>07/06/36</a:t>
            </a:fld>
            <a:endParaRPr lang="ar-SA"/>
          </a:p>
        </p:txBody>
      </p:sp>
      <p:sp>
        <p:nvSpPr>
          <p:cNvPr id="3" name="Footer Placeholder 2"/>
          <p:cNvSpPr>
            <a:spLocks noGrp="1"/>
          </p:cNvSpPr>
          <p:nvPr>
            <p:ph type="ftr" sz="quarter" idx="11"/>
          </p:nvPr>
        </p:nvSpPr>
        <p:spPr>
          <a:xfrm rot="20700000" flipH="1">
            <a:off x="2106172" y="5987295"/>
            <a:ext cx="3124200" cy="295162"/>
          </a:xfrm>
        </p:spPr>
        <p:txBody>
          <a:bodyPr/>
          <a:lstStyle>
            <a:lvl1pPr algn="l">
              <a:defRPr/>
            </a:lvl1pPr>
          </a:lstStyle>
          <a:p>
            <a:endParaRPr lang="ar-SA"/>
          </a:p>
        </p:txBody>
      </p:sp>
      <p:sp>
        <p:nvSpPr>
          <p:cNvPr id="4" name="Slide Number Placeholder 3"/>
          <p:cNvSpPr>
            <a:spLocks noGrp="1"/>
          </p:cNvSpPr>
          <p:nvPr>
            <p:ph type="sldNum" sz="quarter" idx="12"/>
          </p:nvPr>
        </p:nvSpPr>
        <p:spPr>
          <a:xfrm rot="20700000" flipH="1">
            <a:off x="879633" y="5570110"/>
            <a:ext cx="716206" cy="365125"/>
          </a:xfrm>
        </p:spPr>
        <p:txBody>
          <a:bodyPr/>
          <a:lstStyle>
            <a:lvl1pPr algn="l">
              <a:defRPr/>
            </a:lvl1pPr>
          </a:lstStyle>
          <a:p>
            <a:fld id="{909EFA55-BB19-4235-AA88-FBAF75D01A2B}" type="slidenum">
              <a:rPr lang="ar-SA" smtClean="0"/>
              <a:t>‹#›</a:t>
            </a:fld>
            <a:endParaRPr lang="ar-SA"/>
          </a:p>
        </p:txBody>
      </p:sp>
    </p:spTree>
  </p:cSld>
  <p:clrMapOvr>
    <a:masterClrMapping/>
  </p:clrMapOv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محتوى ذو تسمية توضيحية">
    <p:spTree>
      <p:nvGrpSpPr>
        <p:cNvPr id="1" name=""/>
        <p:cNvGrpSpPr/>
        <p:nvPr/>
      </p:nvGrpSpPr>
      <p:grpSpPr>
        <a:xfrm>
          <a:off x="0" y="0"/>
          <a:ext cx="0" cy="0"/>
          <a:chOff x="0" y="0"/>
          <a:chExt cx="0" cy="0"/>
        </a:xfrm>
      </p:grpSpPr>
      <p:sp>
        <p:nvSpPr>
          <p:cNvPr id="13" name="Rounded Rectangle 12"/>
          <p:cNvSpPr/>
          <p:nvPr/>
        </p:nvSpPr>
        <p:spPr>
          <a:xfrm rot="892252" flipH="1">
            <a:off x="2752537" y="-624539"/>
            <a:ext cx="7286946" cy="6041338"/>
          </a:xfrm>
          <a:custGeom>
            <a:avLst/>
            <a:gdLst/>
            <a:ahLst/>
            <a:cxnLst/>
            <a:rect l="l" t="t" r="r" b="b"/>
            <a:pathLst>
              <a:path w="7286946" h="6041338">
                <a:moveTo>
                  <a:pt x="1604186" y="0"/>
                </a:moveTo>
                <a:lnTo>
                  <a:pt x="7286946" y="1508972"/>
                </a:lnTo>
                <a:lnTo>
                  <a:pt x="7286946" y="5959247"/>
                </a:lnTo>
                <a:cubicBezTo>
                  <a:pt x="7286946" y="6004584"/>
                  <a:pt x="7250193" y="6041337"/>
                  <a:pt x="7204856" y="6041337"/>
                </a:cubicBezTo>
                <a:lnTo>
                  <a:pt x="0" y="6041338"/>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ounded Rectangle 13"/>
          <p:cNvSpPr/>
          <p:nvPr/>
        </p:nvSpPr>
        <p:spPr>
          <a:xfrm rot="892252" flipH="1">
            <a:off x="1630334" y="5378153"/>
            <a:ext cx="7443151" cy="2476431"/>
          </a:xfrm>
          <a:custGeom>
            <a:avLst/>
            <a:gdLst/>
            <a:ahLst/>
            <a:cxnLst/>
            <a:rect l="l" t="t" r="r" b="b"/>
            <a:pathLst>
              <a:path w="7443151" h="2476431">
                <a:moveTo>
                  <a:pt x="7393013" y="6452"/>
                </a:moveTo>
                <a:cubicBezTo>
                  <a:pt x="7422477" y="18914"/>
                  <a:pt x="7443150" y="48087"/>
                  <a:pt x="7443150" y="82090"/>
                </a:cubicBezTo>
                <a:lnTo>
                  <a:pt x="7443151" y="2476431"/>
                </a:lnTo>
                <a:lnTo>
                  <a:pt x="0" y="500014"/>
                </a:lnTo>
                <a:lnTo>
                  <a:pt x="132771" y="1"/>
                </a:lnTo>
                <a:lnTo>
                  <a:pt x="7361060" y="1"/>
                </a:lnTo>
                <a:cubicBezTo>
                  <a:pt x="7372394" y="0"/>
                  <a:pt x="7383192" y="2298"/>
                  <a:pt x="7393013" y="6452"/>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rot="892252" flipH="1">
            <a:off x="-227777" y="5459931"/>
            <a:ext cx="1709023" cy="1538302"/>
          </a:xfrm>
          <a:custGeom>
            <a:avLst/>
            <a:gdLst/>
            <a:ahLst/>
            <a:cxnLst/>
            <a:rect l="l" t="t" r="r" b="b"/>
            <a:pathLst>
              <a:path w="1709023" h="1538302">
                <a:moveTo>
                  <a:pt x="1709023" y="0"/>
                </a:moveTo>
                <a:lnTo>
                  <a:pt x="1300550" y="1538302"/>
                </a:lnTo>
                <a:lnTo>
                  <a:pt x="0" y="1192960"/>
                </a:lnTo>
                <a:lnTo>
                  <a:pt x="0" y="82090"/>
                </a:lnTo>
                <a:cubicBezTo>
                  <a:pt x="0" y="36753"/>
                  <a:pt x="36753" y="0"/>
                  <a:pt x="82090" y="0"/>
                </a:cubicBez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892252" flipH="1">
            <a:off x="-583345" y="-504313"/>
            <a:ext cx="3059119" cy="5809409"/>
          </a:xfrm>
          <a:custGeom>
            <a:avLst/>
            <a:gdLst/>
            <a:ahLst/>
            <a:cxnLst/>
            <a:rect l="l" t="t" r="r" b="b"/>
            <a:pathLst>
              <a:path w="3059119" h="5809409">
                <a:moveTo>
                  <a:pt x="0" y="0"/>
                </a:moveTo>
                <a:lnTo>
                  <a:pt x="3059119" y="812303"/>
                </a:lnTo>
                <a:lnTo>
                  <a:pt x="1732212" y="5809409"/>
                </a:lnTo>
                <a:lnTo>
                  <a:pt x="82090" y="5809409"/>
                </a:lnTo>
                <a:cubicBezTo>
                  <a:pt x="36753" y="5809409"/>
                  <a:pt x="0" y="5772656"/>
                  <a:pt x="0" y="5727319"/>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rot="900000">
            <a:off x="2895910" y="997933"/>
            <a:ext cx="5343100" cy="3888220"/>
          </a:xfrm>
        </p:spPr>
        <p:txBody>
          <a:bodyPr anchor="b">
            <a:normAutofit/>
          </a:bodyPr>
          <a:lstStyle>
            <a:lvl1pPr>
              <a:defRPr lang="en-US" sz="2800" b="0" i="0" u="none" strike="noStrike" baseline="0" smtClean="0"/>
            </a:lvl1pPr>
            <a:lvl2pPr>
              <a:defRPr lang="en-US" sz="2400" b="0" i="0" u="none" strike="noStrike" baseline="0" smtClean="0"/>
            </a:lvl2pPr>
            <a:lvl3pPr>
              <a:defRPr lang="en-US" sz="2400" b="0" i="0" u="none" strike="noStrike" baseline="0" smtClean="0"/>
            </a:lvl3pPr>
            <a:lvl4pPr>
              <a:defRPr lang="en-US" sz="2400" b="0" i="0" u="none" strike="noStrike" baseline="0" smtClean="0"/>
            </a:lvl4pPr>
            <a:lvl5pPr>
              <a:defRPr sz="2400"/>
            </a:lvl5pPr>
            <a:lvl6pPr>
              <a:defRPr sz="2000"/>
            </a:lvl6pPr>
            <a:lvl7pPr>
              <a:defRPr sz="2000"/>
            </a:lvl7pPr>
            <a:lvl8pPr>
              <a:defRPr sz="2000"/>
            </a:lvl8pPr>
            <a:lvl9pPr>
              <a:defRPr sz="2000"/>
            </a:lvl9p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Text Placeholder 3"/>
          <p:cNvSpPr>
            <a:spLocks noGrp="1"/>
          </p:cNvSpPr>
          <p:nvPr>
            <p:ph type="body" sz="half" idx="2"/>
          </p:nvPr>
        </p:nvSpPr>
        <p:spPr>
          <a:xfrm rot="900000" flipH="1">
            <a:off x="1981899" y="5144590"/>
            <a:ext cx="3930375" cy="988131"/>
          </a:xfrm>
        </p:spPr>
        <p:txBody>
          <a:bodyPr>
            <a:normAutofit/>
          </a:bodyPr>
          <a:lstStyle>
            <a:lvl1pPr marL="0" indent="0" algn="l">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900000" flipH="1">
            <a:off x="159167" y="5888736"/>
            <a:ext cx="1243584" cy="365125"/>
          </a:xfrm>
        </p:spPr>
        <p:txBody>
          <a:bodyPr/>
          <a:lstStyle>
            <a:lvl1pPr algn="r">
              <a:defRPr/>
            </a:lvl1pPr>
          </a:lstStyle>
          <a:p>
            <a:fld id="{9A482AFE-71E1-4813-882B-72D7BF52B488}" type="datetimeFigureOut">
              <a:rPr lang="ar-SA" smtClean="0"/>
              <a:t>07/06/36</a:t>
            </a:fld>
            <a:endParaRPr lang="ar-SA"/>
          </a:p>
        </p:txBody>
      </p:sp>
      <p:sp>
        <p:nvSpPr>
          <p:cNvPr id="6" name="Footer Placeholder 5"/>
          <p:cNvSpPr>
            <a:spLocks noGrp="1"/>
          </p:cNvSpPr>
          <p:nvPr>
            <p:ph type="ftr" sz="quarter" idx="11"/>
          </p:nvPr>
        </p:nvSpPr>
        <p:spPr>
          <a:xfrm rot="900000" flipH="1">
            <a:off x="1788817" y="6099103"/>
            <a:ext cx="3063047" cy="365125"/>
          </a:xfrm>
        </p:spPr>
        <p:txBody>
          <a:bodyPr/>
          <a:lstStyle>
            <a:lvl1pPr algn="l">
              <a:defRPr/>
            </a:lvl1pPr>
          </a:lstStyle>
          <a:p>
            <a:endParaRPr lang="ar-SA"/>
          </a:p>
        </p:txBody>
      </p:sp>
      <p:sp>
        <p:nvSpPr>
          <p:cNvPr id="7" name="Slide Number Placeholder 6"/>
          <p:cNvSpPr>
            <a:spLocks noGrp="1"/>
          </p:cNvSpPr>
          <p:nvPr>
            <p:ph type="sldNum" sz="quarter" idx="12"/>
          </p:nvPr>
        </p:nvSpPr>
        <p:spPr>
          <a:xfrm rot="900000" flipH="1">
            <a:off x="227133" y="5641848"/>
            <a:ext cx="1243584" cy="365125"/>
          </a:xfrm>
        </p:spPr>
        <p:txBody>
          <a:bodyPr/>
          <a:lstStyle>
            <a:lvl1pPr algn="r">
              <a:defRPr/>
            </a:lvl1pPr>
          </a:lstStyle>
          <a:p>
            <a:fld id="{909EFA55-BB19-4235-AA88-FBAF75D01A2B}" type="slidenum">
              <a:rPr lang="ar-SA" smtClean="0"/>
              <a:t>‹#›</a:t>
            </a:fld>
            <a:endParaRPr lang="ar-SA"/>
          </a:p>
        </p:txBody>
      </p:sp>
      <p:sp>
        <p:nvSpPr>
          <p:cNvPr id="12" name="Title 1"/>
          <p:cNvSpPr>
            <a:spLocks noGrp="1"/>
          </p:cNvSpPr>
          <p:nvPr>
            <p:ph type="title"/>
          </p:nvPr>
        </p:nvSpPr>
        <p:spPr>
          <a:xfrm rot="17100000" flipH="1">
            <a:off x="-841227" y="2231024"/>
            <a:ext cx="4820301" cy="1436159"/>
          </a:xfrm>
        </p:spPr>
        <p:txBody>
          <a:bodyPr>
            <a:normAutofit/>
          </a:bodyPr>
          <a:lstStyle>
            <a:lvl1pPr rtl="1">
              <a:defRPr sz="3600"/>
            </a:lvl1pPr>
          </a:lstStyle>
          <a:p>
            <a:r>
              <a:rPr lang="ar-SA" smtClean="0"/>
              <a:t>انقر لتحرير نمط العنوان الرئيسي</a:t>
            </a:r>
            <a:endParaRPr lang="en-US"/>
          </a:p>
        </p:txBody>
      </p:sp>
    </p:spTree>
  </p:cSld>
  <p:clrMapOvr>
    <a:masterClrMapping/>
  </p:clrMapOv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15" name="Rounded Rectangle 14"/>
          <p:cNvSpPr/>
          <p:nvPr/>
        </p:nvSpPr>
        <p:spPr>
          <a:xfrm rot="20700000" flipH="1">
            <a:off x="2998385" y="-979752"/>
            <a:ext cx="6672870" cy="6821601"/>
          </a:xfrm>
          <a:custGeom>
            <a:avLst/>
            <a:gdLst/>
            <a:ahLst/>
            <a:cxnLst/>
            <a:rect l="l" t="t" r="r" b="b"/>
            <a:pathLst>
              <a:path w="6672870" h="6821601">
                <a:moveTo>
                  <a:pt x="0" y="1787990"/>
                </a:moveTo>
                <a:lnTo>
                  <a:pt x="6672870" y="0"/>
                </a:lnTo>
                <a:lnTo>
                  <a:pt x="6672870" y="6739511"/>
                </a:lnTo>
                <a:cubicBezTo>
                  <a:pt x="6672870" y="6784848"/>
                  <a:pt x="6636117" y="6821601"/>
                  <a:pt x="6590780" y="6821601"/>
                </a:cubicBezTo>
                <a:lnTo>
                  <a:pt x="1348753" y="6821601"/>
                </a:lnTo>
                <a:close/>
              </a:path>
            </a:pathLst>
          </a:custGeom>
          <a:solidFill>
            <a:schemeClr val="bg1">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rot="20700000" flipH="1">
            <a:off x="4123481" y="5969722"/>
            <a:ext cx="5300494" cy="1495954"/>
          </a:xfrm>
          <a:custGeom>
            <a:avLst/>
            <a:gdLst/>
            <a:ahLst/>
            <a:cxnLst/>
            <a:rect l="l" t="t" r="r" b="b"/>
            <a:pathLst>
              <a:path w="5300494" h="1495954">
                <a:moveTo>
                  <a:pt x="0" y="0"/>
                </a:moveTo>
                <a:lnTo>
                  <a:pt x="5218404" y="0"/>
                </a:lnTo>
                <a:cubicBezTo>
                  <a:pt x="5263741" y="0"/>
                  <a:pt x="5300494" y="36753"/>
                  <a:pt x="5300494" y="82090"/>
                </a:cubicBezTo>
                <a:lnTo>
                  <a:pt x="5300494" y="183095"/>
                </a:lnTo>
                <a:lnTo>
                  <a:pt x="400840" y="1495954"/>
                </a:lnTo>
                <a:close/>
              </a:path>
            </a:pathLst>
          </a:custGeom>
          <a:solidFill>
            <a:schemeClr val="bg1">
              <a:alpha val="2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rot="20700000" flipH="1">
            <a:off x="-221378" y="-242630"/>
            <a:ext cx="2434235" cy="1383623"/>
          </a:xfrm>
          <a:custGeom>
            <a:avLst/>
            <a:gdLst/>
            <a:ahLst/>
            <a:cxnLst/>
            <a:rect l="l" t="t" r="r" b="b"/>
            <a:pathLst>
              <a:path w="2434235" h="1383623">
                <a:moveTo>
                  <a:pt x="0" y="552912"/>
                </a:moveTo>
                <a:lnTo>
                  <a:pt x="2063495" y="0"/>
                </a:lnTo>
                <a:lnTo>
                  <a:pt x="2434235" y="1383623"/>
                </a:lnTo>
                <a:lnTo>
                  <a:pt x="82090" y="1383622"/>
                </a:lnTo>
                <a:cubicBezTo>
                  <a:pt x="36754" y="1383622"/>
                  <a:pt x="0" y="1346869"/>
                  <a:pt x="0" y="1301533"/>
                </a:cubicBezTo>
                <a:close/>
              </a:path>
            </a:pathLst>
          </a:custGeom>
          <a:solidFill>
            <a:schemeClr val="bg1">
              <a:alpha val="3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rot="20700000" flipH="1">
            <a:off x="-598574" y="1282100"/>
            <a:ext cx="3842742" cy="6178450"/>
          </a:xfrm>
          <a:custGeom>
            <a:avLst/>
            <a:gdLst/>
            <a:ahLst/>
            <a:cxnLst/>
            <a:rect l="l" t="t" r="r" b="b"/>
            <a:pathLst>
              <a:path w="3842742" h="6178450">
                <a:moveTo>
                  <a:pt x="50137" y="6451"/>
                </a:moveTo>
                <a:cubicBezTo>
                  <a:pt x="59958" y="2297"/>
                  <a:pt x="70756" y="0"/>
                  <a:pt x="82090" y="0"/>
                </a:cubicBezTo>
                <a:lnTo>
                  <a:pt x="2463128" y="0"/>
                </a:lnTo>
                <a:lnTo>
                  <a:pt x="3842742" y="5148790"/>
                </a:lnTo>
                <a:lnTo>
                  <a:pt x="0" y="6178450"/>
                </a:lnTo>
                <a:lnTo>
                  <a:pt x="0" y="82090"/>
                </a:lnTo>
                <a:cubicBezTo>
                  <a:pt x="0" y="48087"/>
                  <a:pt x="20674" y="18913"/>
                  <a:pt x="50137" y="6451"/>
                </a:cubicBezTo>
                <a:close/>
              </a:path>
            </a:pathLst>
          </a:custGeom>
          <a:solidFill>
            <a:schemeClr val="bg1">
              <a:alpha val="7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4500000" flipH="1">
            <a:off x="-464415" y="2744935"/>
            <a:ext cx="5036383" cy="1997131"/>
          </a:xfrm>
        </p:spPr>
        <p:txBody>
          <a:bodyPr anchor="t">
            <a:normAutofit/>
          </a:bodyPr>
          <a:lstStyle>
            <a:lvl1pPr algn="l">
              <a:defRPr lang="en-US" sz="4400" b="0" i="0" u="none" strike="noStrike" baseline="0" smtClean="0"/>
            </a:lvl1pPr>
          </a:lstStyle>
          <a:p>
            <a:r>
              <a:rPr lang="ar-SA" sz="4400" b="0" i="0" u="none" strike="noStrike" kern="1200" baseline="0" smtClean="0">
                <a:solidFill>
                  <a:srgbClr val="FFFFFF"/>
                </a:solidFill>
                <a:latin typeface="+mj-lt"/>
              </a:rPr>
              <a:t>انقر لتحرير نمط العنوان الرئيسي</a:t>
            </a:r>
            <a:endParaRPr lang="en-US"/>
          </a:p>
        </p:txBody>
      </p:sp>
      <p:sp>
        <p:nvSpPr>
          <p:cNvPr id="3" name="Picture Placeholder 2"/>
          <p:cNvSpPr>
            <a:spLocks noGrp="1"/>
          </p:cNvSpPr>
          <p:nvPr>
            <p:ph type="pic" idx="1"/>
          </p:nvPr>
        </p:nvSpPr>
        <p:spPr>
          <a:xfrm rot="20700000">
            <a:off x="3268485" y="615731"/>
            <a:ext cx="4323504" cy="3294418"/>
          </a:xfrm>
          <a:prstGeom prst="roundRect">
            <a:avLst>
              <a:gd name="adj" fmla="val 4992"/>
            </a:avLst>
          </a:prstGeom>
          <a:ln w="19050">
            <a:solidFill>
              <a:schemeClr val="tx1"/>
            </a:solidFill>
          </a:ln>
          <a:effectLst>
            <a:innerShdw blurRad="101600" dir="13500000">
              <a:prstClr val="black">
                <a:alpha val="70000"/>
              </a:prstClr>
            </a:innerShdw>
          </a:effectLst>
        </p:spPr>
        <p:txBody>
          <a:bodyPr/>
          <a:lstStyle>
            <a:lvl1pPr marL="0" indent="0">
              <a:buNone/>
              <a:defRPr lang="en-US" sz="2800" b="0" i="0" u="none" strike="noStrike" baseline="0" smtClean="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ar-SA" sz="2800" b="0" i="0" u="none" strike="noStrike" kern="1200" baseline="0" smtClean="0">
                <a:solidFill>
                  <a:srgbClr val="FFFFFF"/>
                </a:solidFill>
                <a:latin typeface="+mn-lt"/>
              </a:rPr>
              <a:t>انقر فوق الأيقونة لإضافة صورة</a:t>
            </a:r>
            <a:endParaRPr lang="en-US" sz="2800" b="0" i="0" u="none" strike="noStrike" kern="1200" baseline="0" smtClean="0">
              <a:solidFill>
                <a:srgbClr val="FFFFFF"/>
              </a:solidFill>
              <a:latin typeface="+mn-lt"/>
            </a:endParaRPr>
          </a:p>
        </p:txBody>
      </p:sp>
      <p:sp>
        <p:nvSpPr>
          <p:cNvPr id="4" name="Text Placeholder 3"/>
          <p:cNvSpPr>
            <a:spLocks noGrp="1"/>
          </p:cNvSpPr>
          <p:nvPr>
            <p:ph type="body" sz="half" idx="2"/>
          </p:nvPr>
        </p:nvSpPr>
        <p:spPr>
          <a:xfrm rot="20700000" flipH="1">
            <a:off x="3916836" y="4161126"/>
            <a:ext cx="4310915" cy="1203540"/>
          </a:xfrm>
        </p:spPr>
        <p:txBody>
          <a:bodyPr anchor="t">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a:xfrm rot="20700000" flipH="1">
            <a:off x="658838" y="571256"/>
            <a:ext cx="1524000" cy="365125"/>
          </a:xfrm>
        </p:spPr>
        <p:txBody>
          <a:bodyPr/>
          <a:lstStyle>
            <a:lvl1pPr algn="r">
              <a:defRPr/>
            </a:lvl1pPr>
          </a:lstStyle>
          <a:p>
            <a:fld id="{9A482AFE-71E1-4813-882B-72D7BF52B488}" type="datetimeFigureOut">
              <a:rPr lang="ar-SA" smtClean="0"/>
              <a:t>07/06/36</a:t>
            </a:fld>
            <a:endParaRPr lang="ar-SA"/>
          </a:p>
        </p:txBody>
      </p:sp>
      <p:sp>
        <p:nvSpPr>
          <p:cNvPr id="6" name="Footer Placeholder 5"/>
          <p:cNvSpPr>
            <a:spLocks noGrp="1"/>
          </p:cNvSpPr>
          <p:nvPr>
            <p:ph type="ftr" sz="quarter" idx="11"/>
          </p:nvPr>
        </p:nvSpPr>
        <p:spPr>
          <a:xfrm rot="20700000" flipH="1">
            <a:off x="5432620" y="5162531"/>
            <a:ext cx="2977453" cy="365125"/>
          </a:xfrm>
        </p:spPr>
        <p:txBody>
          <a:bodyPr/>
          <a:lstStyle>
            <a:lvl1pPr algn="r">
              <a:defRPr/>
            </a:lvl1pPr>
          </a:lstStyle>
          <a:p>
            <a:endParaRPr lang="ar-SA"/>
          </a:p>
        </p:txBody>
      </p:sp>
      <p:sp>
        <p:nvSpPr>
          <p:cNvPr id="7" name="Slide Number Placeholder 6"/>
          <p:cNvSpPr>
            <a:spLocks noGrp="1"/>
          </p:cNvSpPr>
          <p:nvPr>
            <p:ph type="sldNum" sz="quarter" idx="12"/>
          </p:nvPr>
        </p:nvSpPr>
        <p:spPr>
          <a:xfrm rot="20700000" flipH="1">
            <a:off x="162906" y="391055"/>
            <a:ext cx="1963187" cy="365125"/>
          </a:xfrm>
        </p:spPr>
        <p:txBody>
          <a:bodyPr/>
          <a:lstStyle>
            <a:lvl1pPr algn="r">
              <a:defRPr/>
            </a:lvl1pPr>
          </a:lstStyle>
          <a:p>
            <a:fld id="{909EFA55-BB19-4235-AA88-FBAF75D01A2B}" type="slidenum">
              <a:rPr lang="ar-SA" smtClean="0"/>
              <a:t>‹#›</a:t>
            </a:fld>
            <a:endParaRPr lang="ar-SA"/>
          </a:p>
        </p:txBody>
      </p:sp>
    </p:spTree>
  </p:cSld>
  <p:clrMapOvr>
    <a:masterClrMapping/>
  </p:clrMapOv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Scan1080Base.png"/>
          <p:cNvPicPr>
            <a:picLocks noChangeAspect="1"/>
          </p:cNvPicPr>
          <p:nvPr/>
        </p:nvPicPr>
        <p:blipFill>
          <a:blip r:embed="rId13" cstate="print">
            <a:lum bright="-38000"/>
          </a:blip>
          <a:stretch>
            <a:fillRect/>
          </a:stretch>
        </p:blipFill>
        <p:spPr>
          <a:xfrm flipH="1">
            <a:off x="0" y="0"/>
            <a:ext cx="9144000" cy="6858000"/>
          </a:xfrm>
          <a:prstGeom prst="rect">
            <a:avLst/>
          </a:prstGeom>
        </p:spPr>
      </p:pic>
      <p:sp>
        <p:nvSpPr>
          <p:cNvPr id="2" name="Title Placeholder 1"/>
          <p:cNvSpPr>
            <a:spLocks noGrp="1"/>
          </p:cNvSpPr>
          <p:nvPr>
            <p:ph type="title"/>
          </p:nvPr>
        </p:nvSpPr>
        <p:spPr>
          <a:xfrm rot="5400000" flipH="1">
            <a:off x="4847969" y="2807056"/>
            <a:ext cx="5320597" cy="1840087"/>
          </a:xfrm>
          <a:prstGeom prst="rect">
            <a:avLst/>
          </a:prstGeom>
        </p:spPr>
        <p:txBody>
          <a:bodyPr vert="horz" lIns="91440" tIns="45720" rIns="91440" bIns="45720" rtlCol="0" anchor="b">
            <a:normAutofit/>
          </a:bodyPr>
          <a:lstStyle/>
          <a:p>
            <a:r>
              <a:rPr lang="ar-SA" sz="4400" b="0" i="0" u="none" strike="noStrike" kern="1200" baseline="0" smtClean="0">
                <a:solidFill>
                  <a:srgbClr val="FFFFFF"/>
                </a:solidFill>
                <a:latin typeface="+mj-lt"/>
              </a:rPr>
              <a:t>انقر لتحرير نمط العنوان الرئيسي</a:t>
            </a:r>
            <a:endParaRPr lang="en-US" dirty="0"/>
          </a:p>
        </p:txBody>
      </p:sp>
      <p:sp>
        <p:nvSpPr>
          <p:cNvPr id="3" name="Text Placeholder 2"/>
          <p:cNvSpPr>
            <a:spLocks noGrp="1"/>
          </p:cNvSpPr>
          <p:nvPr>
            <p:ph type="body" idx="1"/>
          </p:nvPr>
        </p:nvSpPr>
        <p:spPr>
          <a:xfrm flipH="1">
            <a:off x="611560" y="990600"/>
            <a:ext cx="5027024" cy="4783348"/>
          </a:xfrm>
          <a:prstGeom prst="rect">
            <a:avLst/>
          </a:prstGeom>
        </p:spPr>
        <p:txBody>
          <a:bodyPr vert="horz" lIns="91440" tIns="45720" rIns="91440" bIns="45720" rtlCol="0">
            <a:normAutofit/>
          </a:bodyPr>
          <a:lstStyle/>
          <a:p>
            <a:pPr lvl="0"/>
            <a:r>
              <a:rPr lang="ar-SA" b="0" i="0" u="none" strike="noStrike" kern="1200" baseline="0" smtClean="0">
                <a:solidFill>
                  <a:srgbClr val="FFFFFF"/>
                </a:solidFill>
                <a:latin typeface="+mn-lt"/>
              </a:rPr>
              <a:t>انقر لتحرير أنماط النص الرئيسي</a:t>
            </a:r>
          </a:p>
          <a:p>
            <a:pPr lvl="1"/>
            <a:r>
              <a:rPr lang="ar-SA" b="0" i="0" u="none" strike="noStrike" kern="1200" baseline="0" smtClean="0">
                <a:solidFill>
                  <a:srgbClr val="FFFFFF"/>
                </a:solidFill>
                <a:latin typeface="+mn-lt"/>
              </a:rPr>
              <a:t>المستوى الثاني</a:t>
            </a:r>
          </a:p>
          <a:p>
            <a:pPr lvl="2"/>
            <a:r>
              <a:rPr lang="ar-SA" b="0" i="0" u="none" strike="noStrike" kern="1200" baseline="0" smtClean="0">
                <a:solidFill>
                  <a:srgbClr val="FFFFFF"/>
                </a:solidFill>
                <a:latin typeface="+mn-lt"/>
              </a:rPr>
              <a:t>المستوى الثالث</a:t>
            </a:r>
          </a:p>
          <a:p>
            <a:pPr lvl="3"/>
            <a:r>
              <a:rPr lang="ar-SA" b="0" i="0" u="none" strike="noStrike" kern="1200" baseline="0" smtClean="0">
                <a:solidFill>
                  <a:srgbClr val="FFFFFF"/>
                </a:solidFill>
                <a:latin typeface="+mn-lt"/>
              </a:rPr>
              <a:t>المستوى الرابع</a:t>
            </a:r>
          </a:p>
          <a:p>
            <a:pPr lvl="4"/>
            <a:r>
              <a:rPr lang="ar-SA" b="0" i="0" u="none" strike="noStrike" kern="1200" baseline="0" smtClean="0">
                <a:solidFill>
                  <a:srgbClr val="FFFFFF"/>
                </a:solidFill>
                <a:latin typeface="+mn-lt"/>
              </a:rPr>
              <a:t>المستوى الخامس</a:t>
            </a:r>
            <a:endParaRPr lang="en-US"/>
          </a:p>
        </p:txBody>
      </p:sp>
      <p:sp>
        <p:nvSpPr>
          <p:cNvPr id="4" name="Date Placeholder 3"/>
          <p:cNvSpPr>
            <a:spLocks noGrp="1"/>
          </p:cNvSpPr>
          <p:nvPr>
            <p:ph type="dt" sz="half" idx="2"/>
          </p:nvPr>
        </p:nvSpPr>
        <p:spPr>
          <a:xfrm flipH="1">
            <a:off x="611560" y="6096001"/>
            <a:ext cx="1524000" cy="365125"/>
          </a:xfrm>
          <a:prstGeom prst="rect">
            <a:avLst/>
          </a:prstGeom>
        </p:spPr>
        <p:txBody>
          <a:bodyPr vert="horz" lIns="91440" tIns="45720" rIns="91440" bIns="45720" rtlCol="0" anchor="ctr"/>
          <a:lstStyle>
            <a:lvl1pPr algn="l" rtl="1">
              <a:defRPr sz="1200">
                <a:solidFill>
                  <a:schemeClr val="tx1">
                    <a:tint val="75000"/>
                  </a:schemeClr>
                </a:solidFill>
                <a:effectLst/>
              </a:defRPr>
            </a:lvl1pPr>
          </a:lstStyle>
          <a:p>
            <a:fld id="{9A482AFE-71E1-4813-882B-72D7BF52B488}" type="datetimeFigureOut">
              <a:rPr lang="ar-SA" smtClean="0"/>
              <a:t>07/06/36</a:t>
            </a:fld>
            <a:endParaRPr lang="ar-SA"/>
          </a:p>
        </p:txBody>
      </p:sp>
      <p:sp>
        <p:nvSpPr>
          <p:cNvPr id="5" name="Footer Placeholder 4"/>
          <p:cNvSpPr>
            <a:spLocks noGrp="1"/>
          </p:cNvSpPr>
          <p:nvPr>
            <p:ph type="ftr" sz="quarter" idx="3"/>
          </p:nvPr>
        </p:nvSpPr>
        <p:spPr>
          <a:xfrm flipH="1">
            <a:off x="2123728" y="6096001"/>
            <a:ext cx="3124200" cy="365125"/>
          </a:xfrm>
          <a:prstGeom prst="rect">
            <a:avLst/>
          </a:prstGeom>
        </p:spPr>
        <p:txBody>
          <a:bodyPr vert="horz" lIns="91440" tIns="45720" rIns="91440" bIns="45720" rtlCol="0" anchor="ctr"/>
          <a:lstStyle>
            <a:lvl1pPr algn="r" rtl="1">
              <a:defRPr sz="1200">
                <a:solidFill>
                  <a:schemeClr val="tx1">
                    <a:tint val="75000"/>
                  </a:schemeClr>
                </a:solidFill>
              </a:defRPr>
            </a:lvl1pPr>
          </a:lstStyle>
          <a:p>
            <a:endParaRPr lang="ar-SA"/>
          </a:p>
        </p:txBody>
      </p:sp>
      <p:sp>
        <p:nvSpPr>
          <p:cNvPr id="6" name="Slide Number Placeholder 5"/>
          <p:cNvSpPr>
            <a:spLocks noGrp="1"/>
          </p:cNvSpPr>
          <p:nvPr>
            <p:ph type="sldNum" sz="quarter" idx="4"/>
          </p:nvPr>
        </p:nvSpPr>
        <p:spPr>
          <a:xfrm flipH="1">
            <a:off x="6588224" y="532491"/>
            <a:ext cx="2133600" cy="365125"/>
          </a:xfrm>
          <a:prstGeom prst="rect">
            <a:avLst/>
          </a:prstGeom>
        </p:spPr>
        <p:txBody>
          <a:bodyPr vert="horz" lIns="91440" tIns="45720" rIns="91440" bIns="45720" rtlCol="0" anchor="ctr"/>
          <a:lstStyle>
            <a:lvl1pPr algn="l" rtl="1">
              <a:defRPr sz="2400">
                <a:solidFill>
                  <a:schemeClr val="tx1">
                    <a:tint val="75000"/>
                  </a:schemeClr>
                </a:solidFill>
              </a:defRPr>
            </a:lvl1pPr>
          </a:lstStyle>
          <a:p>
            <a:fld id="{909EFA55-BB19-4235-AA88-FBAF75D01A2B}" type="slidenum">
              <a:rPr lang="ar-SA" smtClean="0"/>
              <a:t>‹#›</a:t>
            </a:fld>
            <a:endParaRPr lang="ar-SA"/>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nLst>
      <p:par>
        <p:cTn id="1" dur="indefinite" restart="never" nodeType="tmRoot"/>
      </p:par>
    </p:tnLst>
  </p:timing>
  <p:txStyles>
    <p:titleStyle>
      <a:lvl1pPr algn="l" defTabSz="914400" rtl="1" eaLnBrk="1" latinLnBrk="0" hangingPunct="1">
        <a:spcBef>
          <a:spcPct val="0"/>
        </a:spcBef>
        <a:buNone/>
        <a:defRPr lang="en-US" sz="4400" b="0" i="0" u="none" strike="noStrike" kern="1200" baseline="0" smtClean="0">
          <a:solidFill>
            <a:schemeClr val="tx1"/>
          </a:solidFill>
          <a:effectLst>
            <a:outerShdw blurRad="38100" dist="38100" dir="2700000" algn="tl">
              <a:srgbClr val="000000">
                <a:alpha val="43137"/>
              </a:srgbClr>
            </a:outerShdw>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65760" indent="-365760" algn="r" defTabSz="914400" rtl="1" eaLnBrk="1" latinLnBrk="0" hangingPunct="1">
        <a:spcBef>
          <a:spcPct val="20000"/>
        </a:spcBef>
        <a:spcAft>
          <a:spcPts val="600"/>
        </a:spcAft>
        <a:buSzPct val="160000"/>
        <a:buFont typeface="Wingdings" pitchFamily="2" charset="2"/>
        <a:buChar char=""/>
        <a:defRPr lang="en-US" sz="2800" b="0" i="0" u="none" strike="noStrike" kern="1200" baseline="0" smtClean="0">
          <a:solidFill>
            <a:schemeClr val="tx1"/>
          </a:solidFill>
          <a:effectLst>
            <a:outerShdw blurRad="38100" dist="38100" dir="2700000" algn="tl">
              <a:srgbClr val="000000">
                <a:alpha val="43137"/>
              </a:srgbClr>
            </a:outerShdw>
          </a:effectLst>
          <a:latin typeface="+mn-lt"/>
          <a:ea typeface="+mn-ea"/>
          <a:cs typeface="+mn-cs"/>
        </a:defRPr>
      </a:lvl1pPr>
      <a:lvl2pPr marL="731520" indent="-365760" algn="r" defTabSz="914400" rtl="1" eaLnBrk="1" latinLnBrk="0" hangingPunct="1">
        <a:spcBef>
          <a:spcPct val="20000"/>
        </a:spcBef>
        <a:spcAft>
          <a:spcPts val="600"/>
        </a:spcAft>
        <a:buSzPct val="160000"/>
        <a:buFont typeface="Wingdings" pitchFamily="2" charset="2"/>
        <a:buChar char=""/>
        <a:defRPr lang="en-US" sz="2400" b="0" i="0" u="none" strike="noStrike" kern="1200" baseline="0" smtClean="0">
          <a:solidFill>
            <a:schemeClr val="tx1"/>
          </a:solidFill>
          <a:effectLst>
            <a:outerShdw blurRad="38100" dist="38100" dir="2700000" algn="tl">
              <a:srgbClr val="000000">
                <a:alpha val="43137"/>
              </a:srgbClr>
            </a:outerShdw>
          </a:effectLst>
          <a:latin typeface="+mn-lt"/>
          <a:ea typeface="+mn-ea"/>
          <a:cs typeface="+mn-cs"/>
        </a:defRPr>
      </a:lvl2pPr>
      <a:lvl3pPr marL="1097280" indent="-320040" algn="r" defTabSz="914400" rtl="1" eaLnBrk="1" latinLnBrk="0" hangingPunct="1">
        <a:spcBef>
          <a:spcPct val="20000"/>
        </a:spcBef>
        <a:spcAft>
          <a:spcPts val="600"/>
        </a:spcAft>
        <a:buSzPct val="160000"/>
        <a:buFont typeface="Wingdings" pitchFamily="2" charset="2"/>
        <a:buChar char=""/>
        <a:defRPr lang="en-US" sz="2000" b="0" i="0" u="none" strike="noStrike" kern="1200" baseline="0" smtClean="0">
          <a:solidFill>
            <a:schemeClr val="tx1"/>
          </a:solidFill>
          <a:effectLst>
            <a:outerShdw blurRad="38100" dist="38100" dir="2700000" algn="tl">
              <a:srgbClr val="000000">
                <a:alpha val="43137"/>
              </a:srgbClr>
            </a:outerShdw>
          </a:effectLst>
          <a:latin typeface="+mn-lt"/>
          <a:ea typeface="+mn-ea"/>
          <a:cs typeface="+mn-cs"/>
        </a:defRPr>
      </a:lvl3pPr>
      <a:lvl4pPr marL="1371600" indent="-274320" algn="r" defTabSz="914400" rtl="1" eaLnBrk="1" latinLnBrk="0" hangingPunct="1">
        <a:spcBef>
          <a:spcPct val="20000"/>
        </a:spcBef>
        <a:spcAft>
          <a:spcPts val="600"/>
        </a:spcAft>
        <a:buSzPct val="160000"/>
        <a:buFont typeface="Wingdings" pitchFamily="2" charset="2"/>
        <a:buChar char=""/>
        <a:defRPr lang="en-US" sz="1800" b="0" i="0" u="none" strike="noStrike" kern="1200" baseline="0" smtClean="0">
          <a:solidFill>
            <a:schemeClr val="tx1"/>
          </a:solidFill>
          <a:effectLst>
            <a:outerShdw blurRad="38100" dist="38100" dir="2700000" algn="tl">
              <a:srgbClr val="000000">
                <a:alpha val="43137"/>
              </a:srgbClr>
            </a:outerShdw>
          </a:effectLst>
          <a:latin typeface="+mn-lt"/>
          <a:ea typeface="+mn-ea"/>
          <a:cs typeface="+mn-cs"/>
        </a:defRPr>
      </a:lvl4pPr>
      <a:lvl5pPr marL="1645920" indent="-274320" algn="r" defTabSz="914400" rtl="1" eaLnBrk="1" latinLnBrk="0" hangingPunct="1">
        <a:spcBef>
          <a:spcPct val="20000"/>
        </a:spcBef>
        <a:spcAft>
          <a:spcPts val="600"/>
        </a:spcAft>
        <a:buSzPct val="160000"/>
        <a:buFont typeface="Wingdings" pitchFamily="2" charset="2"/>
        <a:buChar char=""/>
        <a:defRPr sz="1800" kern="1200">
          <a:solidFill>
            <a:schemeClr val="tx1"/>
          </a:solidFill>
          <a:effectLst>
            <a:outerShdw blurRad="38100" dist="38100" dir="2700000" algn="tl">
              <a:srgbClr val="000000">
                <a:alpha val="43137"/>
              </a:srgbClr>
            </a:outerShdw>
          </a:effectLst>
          <a:latin typeface="+mn-lt"/>
          <a:ea typeface="+mn-ea"/>
          <a:cs typeface="+mn-cs"/>
        </a:defRPr>
      </a:lvl5pPr>
      <a:lvl6pPr marL="192024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19456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46888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743200" indent="-228600" algn="r" defTabSz="914400" rtl="1" eaLnBrk="1" latinLnBrk="0" hangingPunct="1">
        <a:spcBef>
          <a:spcPts val="24"/>
        </a:spcBef>
        <a:spcAft>
          <a:spcPts val="600"/>
        </a:spcAft>
        <a:buClrTx/>
        <a:buSzPct val="130000"/>
        <a:buFont typeface="Wingdings" pitchFamily="2" charset="2"/>
        <a:buChar char=""/>
        <a:defRPr sz="16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476672"/>
            <a:ext cx="8229600" cy="5649491"/>
          </a:xfrm>
        </p:spPr>
        <p:txBody>
          <a:bodyPr>
            <a:normAutofit fontScale="77500" lnSpcReduction="20000"/>
          </a:bodyPr>
          <a:lstStyle/>
          <a:p>
            <a:pPr marL="0" indent="0" algn="ctr">
              <a:buNone/>
            </a:pPr>
            <a:r>
              <a:rPr lang="ar-SA" b="1" dirty="0">
                <a:solidFill>
                  <a:srgbClr val="FF0000"/>
                </a:solidFill>
              </a:rPr>
              <a:t>تطوير الأداء البحثي للأستاذ الجامعي</a:t>
            </a:r>
            <a:endParaRPr lang="en-US" dirty="0">
              <a:solidFill>
                <a:srgbClr val="FF0000"/>
              </a:solidFill>
            </a:endParaRPr>
          </a:p>
          <a:p>
            <a:pPr marL="0" indent="0">
              <a:buNone/>
            </a:pPr>
            <a:r>
              <a:rPr lang="ar-SA" b="1" dirty="0"/>
              <a:t>انطلاقا من أهمية البحث العلمي كقاعدة لضمان تحقيق الجودة كونه المسؤول عن خلق المعرفة وتزويد الطلبة والمجتمع بها، أقامت الكلية ممثلة بوحدة البحث العلمي دورة تدريبية بعنوان :( تطوير الأداء البحثي للأستاذ الجامعي)، قدمتها د. منى توكل السيد أستاذ الصحة النفسية والتربية الخاصة بقسم العلوم التربوية ، وأقيمت الدورة في مسرح المبنى الرئيسي بأقسام الطالبات بحضور مشرفة وحدة البحث العلمي ومنسقات البحث العلمي وعدد كبير من أعضاء هيئة التدريس بالكلية ومن في حكمهم. وقد هدفت الدورة إلى تبصير أعضاء هيئة التدريس بأهمية تطوير الأداء البحثي وانعكاساته على جودة العملية  التعليمية والمجتمعية، والتعرف على معيقات تطوير الأداء البحثي، وتعريف أعضاء هيئة التدريس ومن في حكمهم بأهم </a:t>
            </a:r>
            <a:r>
              <a:rPr lang="ar-SA" b="1" dirty="0" err="1"/>
              <a:t>الاساليب</a:t>
            </a:r>
            <a:r>
              <a:rPr lang="ar-SA" b="1" dirty="0"/>
              <a:t> اللازمة لتطوير أدائهم البحثي وعرضت الدورة لأهم التطورات في مجال البحث العلمي وكيفية ربطه بواقع المجتمع الاحتياجات التدريبية اللازمة لتطوير وتجويد الأداء البحثي للأستاذ الجامعي والذي بات مطلباً أساسياً للتميز في أي حقل من حقول الدراسة المتخصصة في مجالات العلوم المختلفة، بما يمكن الجامعة من تحقيق درجات عالية من التميز والريادة في مجالات محددة من البحث العلمي من خلال باحثين متميزين يكون معظمهم من أعضاء هيئة التدريس الباحثين حتى تتحقق الفائدة التبادلية بين التعليم الجامعي والبحث العلمي</a:t>
            </a:r>
            <a:r>
              <a:rPr lang="en-US" b="1" dirty="0"/>
              <a:t>.</a:t>
            </a:r>
            <a:endParaRPr lang="en-US" dirty="0"/>
          </a:p>
          <a:p>
            <a:r>
              <a:rPr lang="ar-SA" dirty="0"/>
              <a:t> </a:t>
            </a:r>
            <a:endParaRPr lang="en-US" dirty="0"/>
          </a:p>
          <a:p>
            <a:pPr marL="0" indent="0">
              <a:buNone/>
            </a:pPr>
            <a:endParaRPr lang="ar-SA" dirty="0"/>
          </a:p>
        </p:txBody>
      </p:sp>
    </p:spTree>
    <p:extLst>
      <p:ext uri="{BB962C8B-B14F-4D97-AF65-F5344CB8AC3E}">
        <p14:creationId xmlns:p14="http://schemas.microsoft.com/office/powerpoint/2010/main" val="395519094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683568" y="548680"/>
            <a:ext cx="7992887" cy="5616624"/>
          </a:xfrm>
          <a:prstGeom prst="rect">
            <a:avLst/>
          </a:prstGeom>
          <a:noFill/>
          <a:ln>
            <a:noFill/>
          </a:ln>
        </p:spPr>
      </p:pic>
    </p:spTree>
    <p:extLst>
      <p:ext uri="{BB962C8B-B14F-4D97-AF65-F5344CB8AC3E}">
        <p14:creationId xmlns:p14="http://schemas.microsoft.com/office/powerpoint/2010/main" val="394062196"/>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fa93e9061d23373b88a0e55ce5928d7ba49a14"/>
</p:tagLst>
</file>

<file path=ppt/theme/theme1.xml><?xml version="1.0" encoding="utf-8"?>
<a:theme xmlns:a="http://schemas.openxmlformats.org/drawingml/2006/main" name="kilter_TP101859854">
  <a:themeElements>
    <a:clrScheme name="Kilter">
      <a:dk1>
        <a:sysClr val="windowText" lastClr="000000"/>
      </a:dk1>
      <a:lt1>
        <a:sysClr val="window" lastClr="FFFFFF"/>
      </a:lt1>
      <a:dk2>
        <a:srgbClr val="318FC5"/>
      </a:dk2>
      <a:lt2>
        <a:srgbClr val="AEE8FB"/>
      </a:lt2>
      <a:accent1>
        <a:srgbClr val="76C5EF"/>
      </a:accent1>
      <a:accent2>
        <a:srgbClr val="FEA022"/>
      </a:accent2>
      <a:accent3>
        <a:srgbClr val="FF6700"/>
      </a:accent3>
      <a:accent4>
        <a:srgbClr val="70A525"/>
      </a:accent4>
      <a:accent5>
        <a:srgbClr val="A5D848"/>
      </a:accent5>
      <a:accent6>
        <a:srgbClr val="20768C"/>
      </a:accent6>
      <a:hlink>
        <a:srgbClr val="7AB6E8"/>
      </a:hlink>
      <a:folHlink>
        <a:srgbClr val="83B0D3"/>
      </a:folHlink>
    </a:clrScheme>
    <a:fontScheme name="Kilter">
      <a:maj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S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ilter">
      <a:fillStyleLst>
        <a:solidFill>
          <a:schemeClr val="phClr"/>
        </a:solidFill>
        <a:gradFill rotWithShape="1">
          <a:gsLst>
            <a:gs pos="0">
              <a:schemeClr val="phClr">
                <a:tint val="14000"/>
                <a:satMod val="180000"/>
                <a:lumMod val="100000"/>
              </a:schemeClr>
            </a:gs>
            <a:gs pos="42000">
              <a:schemeClr val="phClr">
                <a:tint val="40000"/>
                <a:satMod val="160000"/>
                <a:lumMod val="94000"/>
              </a:schemeClr>
            </a:gs>
            <a:gs pos="100000">
              <a:schemeClr val="phClr">
                <a:tint val="94000"/>
                <a:satMod val="140000"/>
              </a:schemeClr>
            </a:gs>
          </a:gsLst>
          <a:lin ang="5160000" scaled="1"/>
        </a:gradFill>
        <a:gradFill rotWithShape="1">
          <a:gsLst>
            <a:gs pos="38000">
              <a:schemeClr val="phClr">
                <a:satMod val="120000"/>
              </a:schemeClr>
            </a:gs>
            <a:gs pos="100000">
              <a:schemeClr val="phClr">
                <a:shade val="60000"/>
                <a:satMod val="180000"/>
                <a:lumMod val="70000"/>
              </a:schemeClr>
            </a:gs>
          </a:gsLst>
          <a:lin ang="4680000" scaled="0"/>
        </a:gradFill>
      </a:fillStyleLst>
      <a:lnStyleLst>
        <a:ln w="12700" cap="flat" cmpd="sng" algn="ctr">
          <a:solidFill>
            <a:schemeClr val="phClr">
              <a:shade val="50000"/>
            </a:schemeClr>
          </a:solidFill>
          <a:prstDash val="solid"/>
        </a:ln>
        <a:ln w="25400" cap="flat" cmpd="sng" algn="ctr">
          <a:solidFill>
            <a:schemeClr val="phClr">
              <a:shade val="75000"/>
              <a:lumMod val="90000"/>
            </a:schemeClr>
          </a:solidFill>
          <a:prstDash val="solid"/>
        </a:ln>
        <a:ln w="38100" cap="flat" cmpd="sng" algn="ctr">
          <a:solidFill>
            <a:schemeClr val="phClr"/>
          </a:solidFill>
          <a:prstDash val="solid"/>
        </a:ln>
      </a:lnStyleLst>
      <a:effectStyleLst>
        <a:effectStyle>
          <a:effectLst>
            <a:outerShdw blurRad="63500" dist="12700" dir="5400000" sx="102000" sy="102000" rotWithShape="0">
              <a:srgbClr val="000000">
                <a:alpha val="20000"/>
              </a:srgbClr>
            </a:outerShdw>
          </a:effectLst>
        </a:effectStyle>
        <a:effectStyle>
          <a:effectLst>
            <a:outerShdw blurRad="76200" dist="25400" dir="5400000" rotWithShape="0">
              <a:srgbClr val="000000">
                <a:alpha val="50000"/>
              </a:srgbClr>
            </a:outerShdw>
          </a:effectLst>
          <a:scene3d>
            <a:camera prst="orthographicFront">
              <a:rot lat="0" lon="0" rev="0"/>
            </a:camera>
            <a:lightRig rig="glow" dir="tl">
              <a:rot lat="0" lon="0" rev="19800000"/>
            </a:lightRig>
          </a:scene3d>
          <a:sp3d prstMaterial="metal">
            <a:bevelT w="152400" h="63500" prst="softRound"/>
          </a:sp3d>
        </a:effectStyle>
        <a:effectStyle>
          <a:effectLst>
            <a:outerShdw blurRad="107950" dist="12700" dir="5040000" rotWithShape="0">
              <a:srgbClr val="000000">
                <a:alpha val="54000"/>
              </a:srgbClr>
            </a:outerShdw>
          </a:effectLst>
          <a:scene3d>
            <a:camera prst="orthographicFront">
              <a:rot lat="0" lon="0" rev="0"/>
            </a:camera>
            <a:lightRig rig="threePt" dir="tl">
              <a:rot lat="0" lon="0" rev="19800000"/>
            </a:lightRig>
          </a:scene3d>
          <a:sp3d prstMaterial="plastic">
            <a:bevelT h="63500" prst="softRound"/>
          </a:sp3d>
        </a:effectStyle>
      </a:effectStyleLst>
      <a:bgFillStyleLst>
        <a:solidFill>
          <a:schemeClr val="phClr"/>
        </a:solidFill>
        <a:gradFill rotWithShape="1">
          <a:gsLst>
            <a:gs pos="0">
              <a:schemeClr val="phClr">
                <a:tint val="95000"/>
                <a:satMod val="140000"/>
                <a:lumMod val="120000"/>
              </a:schemeClr>
            </a:gs>
            <a:gs pos="100000">
              <a:schemeClr val="phClr">
                <a:tint val="95000"/>
                <a:shade val="70000"/>
                <a:satMod val="180000"/>
                <a:lumMod val="82000"/>
              </a:schemeClr>
            </a:gs>
          </a:gsLst>
          <a:path path="circle">
            <a:fillToRect l="25000" t="25000" r="25000" b="25000"/>
          </a:path>
        </a:gradFill>
        <a:gradFill rotWithShape="1">
          <a:gsLst>
            <a:gs pos="0">
              <a:schemeClr val="phClr">
                <a:tint val="94000"/>
                <a:satMod val="140000"/>
                <a:lumMod val="120000"/>
              </a:schemeClr>
            </a:gs>
            <a:gs pos="100000">
              <a:schemeClr val="phClr">
                <a:tint val="97000"/>
                <a:shade val="70000"/>
                <a:satMod val="190000"/>
                <a:lumMod val="72000"/>
              </a:schemeClr>
            </a:gs>
          </a:gsLst>
          <a:path path="circle">
            <a:fillToRect l="50000" t="50000" r="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TM01859865[[fn=إطارات متجانبة]]</Template>
  <TotalTime>1</TotalTime>
  <Words>98</Words>
  <Application>Microsoft Office PowerPoint</Application>
  <PresentationFormat>عرض على الشاشة (3:4)‏</PresentationFormat>
  <Paragraphs>3</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kilter_TP101859854</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2015-03-27T04:31:40Z</dcterms:created>
  <dcterms:modified xsi:type="dcterms:W3CDTF">2015-03-27T04:33:06Z</dcterms:modified>
</cp:coreProperties>
</file>