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CCB1B0-4AB1-4B53-B846-BA9C406B123F}" type="datetimeFigureOut">
              <a:rPr lang="ar-SA" smtClean="0"/>
              <a:t>06/06/36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1792E5-AAB6-46B5-A16D-8673662A5F0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ar-SA" b="1" dirty="0">
                <a:solidFill>
                  <a:srgbClr val="002060"/>
                </a:solidFill>
              </a:rPr>
              <a:t>عبق الماضي وجديد الحاضر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SA" b="1" dirty="0">
                <a:solidFill>
                  <a:srgbClr val="002060"/>
                </a:solidFill>
              </a:rPr>
              <a:t>قام عدد من الطالبات السنة التحضيرية لجامعة المجمعة بالزلفي بالمشاركة بالأنشطة الطلابية وذلك  يوم الأربعاء الموافق 19 / 2 /1436 هـ كنشاط لمادة الرياضيات أثناء الفترة الصباحية</a:t>
            </a:r>
            <a:r>
              <a:rPr lang="ar-SA" dirty="0">
                <a:solidFill>
                  <a:srgbClr val="002060"/>
                </a:solidFill>
              </a:rPr>
              <a:t> </a:t>
            </a:r>
            <a:r>
              <a:rPr lang="ar-SA" b="1" dirty="0">
                <a:solidFill>
                  <a:srgbClr val="002060"/>
                </a:solidFill>
              </a:rPr>
              <a:t>تحت عنوان عبق الماضي و جديد الحاضر وقد تضمن النشاط  المواضيع التالية</a:t>
            </a:r>
            <a:r>
              <a:rPr lang="ar-SA" dirty="0">
                <a:solidFill>
                  <a:srgbClr val="002060"/>
                </a:solidFill>
              </a:rPr>
              <a:t>: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تعريف عن السنة التحضيرية.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المقارنة بين الحاضر والماضي 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وتم طرح البرنامج على النحو التالي</a:t>
            </a:r>
            <a:r>
              <a:rPr lang="en-US" b="1" dirty="0">
                <a:solidFill>
                  <a:srgbClr val="002060"/>
                </a:solidFill>
              </a:rPr>
              <a:t>: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dirty="0">
                <a:solidFill>
                  <a:srgbClr val="002060"/>
                </a:solidFill>
              </a:rPr>
              <a:t> </a:t>
            </a:r>
            <a:r>
              <a:rPr lang="ar-SA" b="1" dirty="0">
                <a:solidFill>
                  <a:srgbClr val="002060"/>
                </a:solidFill>
              </a:rPr>
              <a:t>عرض</a:t>
            </a:r>
            <a:r>
              <a:rPr lang="en-US" b="1" dirty="0">
                <a:solidFill>
                  <a:srgbClr val="002060"/>
                </a:solidFill>
              </a:rPr>
              <a:t> ( Power point ) </a:t>
            </a:r>
            <a:r>
              <a:rPr lang="ar-SA" b="1" dirty="0">
                <a:solidFill>
                  <a:srgbClr val="002060"/>
                </a:solidFill>
              </a:rPr>
              <a:t>للطالبات تعريفي لسنة التحضيرية</a:t>
            </a:r>
            <a:r>
              <a:rPr lang="en-US" b="1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بازار بيع للأكلات الماضية والحاضرة.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تم توزيع على الحضور  مغلفات من حلويات الماضي 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وفي نهاية النشاط  أتفق الطالبات بأن يكون المردود المادي لصالح أيتام الجمعية الخيرية طالبين من الله التوفيق والنجاح 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موظفات السنة التحضيرية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أماني المقحم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أنفال البدر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سعاد المقحم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323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208911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26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c42ea2af799b92319f7bbef8a24840b584d4e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17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تدفق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2015-03-26T06:16:34Z</dcterms:created>
  <dcterms:modified xsi:type="dcterms:W3CDTF">2015-03-26T06:17:59Z</dcterms:modified>
</cp:coreProperties>
</file>