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402208F-2A44-486A-9C99-E0A7A3504F8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402208F-2A44-486A-9C99-E0A7A3504F8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402208F-2A44-486A-9C99-E0A7A3504F8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402208F-2A44-486A-9C99-E0A7A3504F8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402208F-2A44-486A-9C99-E0A7A3504F8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A402208F-2A44-486A-9C99-E0A7A3504F8E}"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A402208F-2A44-486A-9C99-E0A7A3504F8E}"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A402208F-2A44-486A-9C99-E0A7A3504F8E}"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2208F-2A44-486A-9C99-E0A7A3504F8E}"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A0C0565-3BA9-42F0-8605-8E4B3647B99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402208F-2A44-486A-9C99-E0A7A3504F8E}"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A0C0565-3BA9-42F0-8605-8E4B3647B995}"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A402208F-2A44-486A-9C99-E0A7A3504F8E}"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BA0C0565-3BA9-42F0-8605-8E4B3647B995}"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A0C0565-3BA9-42F0-8605-8E4B3647B995}"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402208F-2A44-486A-9C99-E0A7A3504F8E}"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74638"/>
            <a:ext cx="8208912" cy="1143000"/>
          </a:xfrm>
        </p:spPr>
        <p:txBody>
          <a:bodyPr/>
          <a:lstStyle/>
          <a:p>
            <a:pPr algn="ctr"/>
            <a:r>
              <a:rPr lang="en-US" sz="2800" b="1" dirty="0">
                <a:latin typeface="Arial"/>
                <a:ea typeface="Times New Roman"/>
              </a:rPr>
              <a:t>   Open Meeting with English Language Students</a:t>
            </a:r>
            <a:r>
              <a:rPr lang="en-US" sz="2800" dirty="0">
                <a:latin typeface="Times New Roman"/>
                <a:ea typeface="Times New Roman"/>
              </a:rPr>
              <a:t/>
            </a:r>
            <a:br>
              <a:rPr lang="en-US" sz="2800" dirty="0">
                <a:latin typeface="Times New Roman"/>
                <a:ea typeface="Times New Roman"/>
              </a:rPr>
            </a:br>
            <a:endParaRPr lang="ar-SA" sz="2800" dirty="0"/>
          </a:p>
        </p:txBody>
      </p:sp>
      <p:sp>
        <p:nvSpPr>
          <p:cNvPr id="3" name="عنصر نائب للمحتوى 2"/>
          <p:cNvSpPr>
            <a:spLocks noGrp="1"/>
          </p:cNvSpPr>
          <p:nvPr>
            <p:ph idx="1"/>
          </p:nvPr>
        </p:nvSpPr>
        <p:spPr>
          <a:xfrm>
            <a:off x="0" y="1268760"/>
            <a:ext cx="8388424" cy="5589240"/>
          </a:xfrm>
        </p:spPr>
        <p:txBody>
          <a:bodyPr>
            <a:normAutofit/>
          </a:bodyPr>
          <a:lstStyle/>
          <a:p>
            <a:pPr algn="just" rtl="0"/>
            <a:r>
              <a:rPr lang="en-US" sz="2600" dirty="0">
                <a:latin typeface="Arial"/>
                <a:ea typeface="Times New Roman"/>
              </a:rPr>
              <a:t>At the presence of His Excellency the head of the English department Pr. Sami Mohamed </a:t>
            </a:r>
            <a:r>
              <a:rPr lang="en-US" sz="2600" dirty="0" err="1">
                <a:latin typeface="Arial"/>
                <a:ea typeface="Times New Roman"/>
              </a:rPr>
              <a:t>Alzarir</a:t>
            </a:r>
            <a:r>
              <a:rPr lang="en-US" sz="2600" dirty="0">
                <a:latin typeface="Arial"/>
                <a:ea typeface="Times New Roman"/>
              </a:rPr>
              <a:t> and the college staff, a meeting was held with English language students on Tuesday, 16/01/1434 (MP). The objective was to strengthen the relations between the students and   faculty members.  </a:t>
            </a:r>
            <a:endParaRPr lang="en-US" sz="2600" dirty="0">
              <a:latin typeface="Times New Roman"/>
              <a:ea typeface="Times New Roman"/>
            </a:endParaRPr>
          </a:p>
          <a:p>
            <a:pPr algn="just" rtl="0"/>
            <a:r>
              <a:rPr lang="en-US" sz="2600" dirty="0">
                <a:latin typeface="Arial"/>
                <a:ea typeface="Times New Roman"/>
              </a:rPr>
              <a:t>The meeting started with a welcoming speech delivered by his Excellency the head of the department. He welcomed the students and members of the faculty staff and thanked them for attending the meeting. He urged the students to work hard and do their best to promote their skills in the English language. </a:t>
            </a:r>
            <a:endParaRPr lang="ar-SA" sz="2600" dirty="0"/>
          </a:p>
        </p:txBody>
      </p:sp>
    </p:spTree>
    <p:extLst>
      <p:ext uri="{BB962C8B-B14F-4D97-AF65-F5344CB8AC3E}">
        <p14:creationId xmlns:p14="http://schemas.microsoft.com/office/powerpoint/2010/main" val="396891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208912" cy="6480720"/>
          </a:xfrm>
        </p:spPr>
        <p:txBody>
          <a:bodyPr>
            <a:normAutofit/>
          </a:bodyPr>
          <a:lstStyle/>
          <a:p>
            <a:pPr lvl="0" algn="just" rtl="0">
              <a:buClr>
                <a:srgbClr val="A9A57C"/>
              </a:buClr>
            </a:pPr>
            <a:r>
              <a:rPr lang="en-US" sz="2600" dirty="0">
                <a:solidFill>
                  <a:srgbClr val="2F2B20"/>
                </a:solidFill>
                <a:latin typeface="Arial"/>
                <a:ea typeface="Times New Roman"/>
              </a:rPr>
              <a:t>The department of English language is considered one of the important departments in the College of Education of </a:t>
            </a:r>
            <a:r>
              <a:rPr lang="en-US" sz="2600" dirty="0" err="1">
                <a:solidFill>
                  <a:srgbClr val="2F2B20"/>
                </a:solidFill>
                <a:latin typeface="Arial"/>
                <a:ea typeface="Times New Roman"/>
              </a:rPr>
              <a:t>Zulfi</a:t>
            </a:r>
            <a:r>
              <a:rPr lang="en-US" sz="2600" dirty="0">
                <a:solidFill>
                  <a:srgbClr val="2F2B20"/>
                </a:solidFill>
                <a:latin typeface="Arial"/>
                <a:ea typeface="Times New Roman"/>
              </a:rPr>
              <a:t>. It annually receives a significant number of students. The vision and overall goal is to serve the students' needs and develop their skills in the English language.</a:t>
            </a:r>
            <a:endParaRPr lang="en-US" sz="2600" dirty="0">
              <a:solidFill>
                <a:srgbClr val="2F2B20"/>
              </a:solidFill>
              <a:latin typeface="Times New Roman"/>
              <a:ea typeface="Times New Roman"/>
            </a:endParaRPr>
          </a:p>
          <a:p>
            <a:pPr lvl="0" algn="just" rtl="0">
              <a:buClr>
                <a:srgbClr val="A9A57C"/>
              </a:buClr>
            </a:pPr>
            <a:r>
              <a:rPr lang="en-US" sz="2600" dirty="0">
                <a:solidFill>
                  <a:srgbClr val="2F2B20"/>
                </a:solidFill>
                <a:latin typeface="Arial"/>
                <a:ea typeface="Times New Roman"/>
              </a:rPr>
              <a:t>After the audience had lunch, a cultural competition was held. It was presented by the head of English department Pr. Sami </a:t>
            </a:r>
            <a:r>
              <a:rPr lang="en-US" sz="2600" dirty="0" err="1">
                <a:solidFill>
                  <a:srgbClr val="2F2B20"/>
                </a:solidFill>
                <a:latin typeface="Arial"/>
                <a:ea typeface="Times New Roman"/>
              </a:rPr>
              <a:t>Alzarir</a:t>
            </a:r>
            <a:r>
              <a:rPr lang="en-US" sz="2600" dirty="0">
                <a:solidFill>
                  <a:srgbClr val="2F2B20"/>
                </a:solidFill>
                <a:latin typeface="Arial"/>
                <a:ea typeface="Times New Roman"/>
              </a:rPr>
              <a:t>, and many students took part in it. After the </a:t>
            </a:r>
            <a:r>
              <a:rPr lang="en-US" sz="2600" dirty="0" err="1">
                <a:solidFill>
                  <a:srgbClr val="2F2B20"/>
                </a:solidFill>
                <a:latin typeface="Arial"/>
                <a:ea typeface="Times New Roman"/>
              </a:rPr>
              <a:t>Maghrib</a:t>
            </a:r>
            <a:r>
              <a:rPr lang="en-US" sz="2600" dirty="0">
                <a:solidFill>
                  <a:srgbClr val="2F2B20"/>
                </a:solidFill>
                <a:latin typeface="Arial"/>
                <a:ea typeface="Times New Roman"/>
              </a:rPr>
              <a:t> prayer was held, the students played a match and all of them got symbolic prizes. The atmosphere was friendly and funny till the end.  </a:t>
            </a:r>
            <a:endParaRPr lang="en-US" sz="2600" dirty="0">
              <a:solidFill>
                <a:srgbClr val="2F2B20"/>
              </a:solidFill>
              <a:latin typeface="Times New Roman"/>
              <a:ea typeface="Times New Roman"/>
            </a:endParaRPr>
          </a:p>
          <a:p>
            <a:pPr algn="l"/>
            <a:endParaRPr lang="ar-SA" sz="2600" dirty="0"/>
          </a:p>
        </p:txBody>
      </p:sp>
    </p:spTree>
    <p:extLst>
      <p:ext uri="{BB962C8B-B14F-4D97-AF65-F5344CB8AC3E}">
        <p14:creationId xmlns:p14="http://schemas.microsoft.com/office/powerpoint/2010/main" val="3609266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IMG_0313.JPG"/>
          <p:cNvPicPr/>
          <p:nvPr/>
        </p:nvPicPr>
        <p:blipFill>
          <a:blip r:embed="rId2">
            <a:extLst>
              <a:ext uri="{28A0092B-C50C-407E-A947-70E740481C1C}">
                <a14:useLocalDpi xmlns:a14="http://schemas.microsoft.com/office/drawing/2010/main" val="0"/>
              </a:ext>
            </a:extLst>
          </a:blip>
          <a:srcRect/>
          <a:stretch>
            <a:fillRect/>
          </a:stretch>
        </p:blipFill>
        <p:spPr bwMode="auto">
          <a:xfrm>
            <a:off x="1" y="-118745"/>
            <a:ext cx="9144000" cy="7095490"/>
          </a:xfrm>
          <a:prstGeom prst="rect">
            <a:avLst/>
          </a:prstGeom>
          <a:noFill/>
          <a:ln>
            <a:noFill/>
          </a:ln>
        </p:spPr>
      </p:pic>
    </p:spTree>
    <p:extLst>
      <p:ext uri="{BB962C8B-B14F-4D97-AF65-F5344CB8AC3E}">
        <p14:creationId xmlns:p14="http://schemas.microsoft.com/office/powerpoint/2010/main" val="3798756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TotalTime>
  <Words>162</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تجاور</vt:lpstr>
      <vt:lpstr>   Open Meeting with English Language Students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Open Meeting with English Language Students </dc:title>
  <dc:creator>Mu</dc:creator>
  <cp:lastModifiedBy>Mu</cp:lastModifiedBy>
  <cp:revision>1</cp:revision>
  <dcterms:created xsi:type="dcterms:W3CDTF">2015-04-04T13:58:02Z</dcterms:created>
  <dcterms:modified xsi:type="dcterms:W3CDTF">2015-04-04T14:04:17Z</dcterms:modified>
</cp:coreProperties>
</file>