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E055C86E-4456-41F6-92C2-08254871AC54}" type="datetimeFigureOut">
              <a:rPr lang="ar-SA" smtClean="0"/>
              <a:t>15/06/36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DEB4FC75-6691-4757-94BC-68014F7C9434}"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E055C86E-4456-41F6-92C2-08254871AC54}" type="datetimeFigureOut">
              <a:rPr lang="ar-SA" smtClean="0"/>
              <a:t>15/06/36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EB4FC75-6691-4757-94BC-68014F7C9434}"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E055C86E-4456-41F6-92C2-08254871AC54}" type="datetimeFigureOut">
              <a:rPr lang="ar-SA" smtClean="0"/>
              <a:t>15/06/36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EB4FC75-6691-4757-94BC-68014F7C9434}"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E055C86E-4456-41F6-92C2-08254871AC54}" type="datetimeFigureOut">
              <a:rPr lang="ar-SA" smtClean="0"/>
              <a:t>15/06/36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EB4FC75-6691-4757-94BC-68014F7C9434}"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E055C86E-4456-41F6-92C2-08254871AC54}" type="datetimeFigureOut">
              <a:rPr lang="ar-SA" smtClean="0"/>
              <a:t>15/06/36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EB4FC75-6691-4757-94BC-68014F7C9434}"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E055C86E-4456-41F6-92C2-08254871AC54}" type="datetimeFigureOut">
              <a:rPr lang="ar-SA" smtClean="0"/>
              <a:t>15/06/36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DEB4FC75-6691-4757-94BC-68014F7C9434}"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E055C86E-4456-41F6-92C2-08254871AC54}" type="datetimeFigureOut">
              <a:rPr lang="ar-SA" smtClean="0"/>
              <a:t>15/06/36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DEB4FC75-6691-4757-94BC-68014F7C9434}"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E055C86E-4456-41F6-92C2-08254871AC54}" type="datetimeFigureOut">
              <a:rPr lang="ar-SA" smtClean="0"/>
              <a:t>15/06/36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DEB4FC75-6691-4757-94BC-68014F7C9434}"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E055C86E-4456-41F6-92C2-08254871AC54}" type="datetimeFigureOut">
              <a:rPr lang="ar-SA" smtClean="0"/>
              <a:t>15/06/36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DEB4FC75-6691-4757-94BC-68014F7C9434}"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E055C86E-4456-41F6-92C2-08254871AC54}" type="datetimeFigureOut">
              <a:rPr lang="ar-SA" smtClean="0"/>
              <a:t>15/06/36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DEB4FC75-6691-4757-94BC-68014F7C9434}"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E055C86E-4456-41F6-92C2-08254871AC54}" type="datetimeFigureOut">
              <a:rPr lang="ar-SA" smtClean="0"/>
              <a:t>15/06/36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DEB4FC75-6691-4757-94BC-68014F7C9434}"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055C86E-4456-41F6-92C2-08254871AC54}" type="datetimeFigureOut">
              <a:rPr lang="ar-SA" smtClean="0"/>
              <a:t>15/06/36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EB4FC75-6691-4757-94BC-68014F7C9434}"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1043608" y="274638"/>
            <a:ext cx="8100392" cy="706090"/>
          </a:xfrm>
        </p:spPr>
        <p:txBody>
          <a:bodyPr>
            <a:normAutofit fontScale="90000"/>
          </a:bodyPr>
          <a:lstStyle/>
          <a:p>
            <a:pPr algn="ctr"/>
            <a:r>
              <a:rPr lang="en-US" sz="4400" b="1" dirty="0">
                <a:effectLst/>
                <a:latin typeface="Arial"/>
                <a:ea typeface="Times New Roman"/>
              </a:rPr>
              <a:t>My Vitality is my Health</a:t>
            </a:r>
            <a:r>
              <a:rPr lang="en-US" sz="4000" dirty="0">
                <a:effectLst/>
                <a:latin typeface="Times New Roman"/>
                <a:ea typeface="Times New Roman"/>
              </a:rPr>
              <a:t/>
            </a:r>
            <a:br>
              <a:rPr lang="en-US" sz="4000" dirty="0">
                <a:effectLst/>
                <a:latin typeface="Times New Roman"/>
                <a:ea typeface="Times New Roman"/>
              </a:rPr>
            </a:br>
            <a:endParaRPr lang="ar-SA" dirty="0"/>
          </a:p>
        </p:txBody>
      </p:sp>
      <p:sp>
        <p:nvSpPr>
          <p:cNvPr id="5" name="عنصر نائب للمحتوى 4"/>
          <p:cNvSpPr>
            <a:spLocks noGrp="1"/>
          </p:cNvSpPr>
          <p:nvPr>
            <p:ph idx="1"/>
          </p:nvPr>
        </p:nvSpPr>
        <p:spPr>
          <a:xfrm>
            <a:off x="971600" y="980728"/>
            <a:ext cx="7962088" cy="5877272"/>
          </a:xfrm>
        </p:spPr>
        <p:txBody>
          <a:bodyPr>
            <a:normAutofit fontScale="85000" lnSpcReduction="10000"/>
          </a:bodyPr>
          <a:lstStyle/>
          <a:p>
            <a:pPr algn="just" rtl="0"/>
            <a:r>
              <a:rPr lang="en-US" dirty="0">
                <a:latin typeface="Arial"/>
                <a:ea typeface="Times New Roman"/>
              </a:rPr>
              <a:t>The department of activity in the college of education of </a:t>
            </a:r>
            <a:r>
              <a:rPr lang="en-US" dirty="0" err="1">
                <a:latin typeface="Arial"/>
                <a:ea typeface="Times New Roman"/>
              </a:rPr>
              <a:t>Zulfa</a:t>
            </a:r>
            <a:r>
              <a:rPr lang="en-US" dirty="0">
                <a:latin typeface="Arial"/>
                <a:ea typeface="Times New Roman"/>
              </a:rPr>
              <a:t> (Department of female students) made an activity entitled " My Vitality is my Health" on Tuesday, 06/06/1434 (MP). Some other college departments were involved in the activity as well.</a:t>
            </a:r>
            <a:endParaRPr lang="en-US" sz="2800" dirty="0">
              <a:latin typeface="Times New Roman"/>
              <a:ea typeface="Times New Roman"/>
            </a:endParaRPr>
          </a:p>
          <a:p>
            <a:pPr algn="just" rtl="0"/>
            <a:r>
              <a:rPr lang="en-US" dirty="0">
                <a:latin typeface="Arial"/>
                <a:ea typeface="Times New Roman"/>
              </a:rPr>
              <a:t>The department of Mathematics participated with a corner.  The corner included brochures about healthy food, soap, hair brush, nail scissor, toothbrush, dining table and waste bags.  All the brochures had guidelines about health and it included giving fruits for decoration.</a:t>
            </a:r>
            <a:endParaRPr lang="en-US" sz="2800" dirty="0">
              <a:latin typeface="Times New Roman"/>
              <a:ea typeface="Times New Roman"/>
            </a:endParaRPr>
          </a:p>
          <a:p>
            <a:pPr algn="just" rtl="0"/>
            <a:r>
              <a:rPr lang="en-US" dirty="0">
                <a:latin typeface="Arial"/>
                <a:ea typeface="Times New Roman"/>
              </a:rPr>
              <a:t>The department of educational sciences attended the activity as well. It offered leaflets and sanitary tools to the audience. </a:t>
            </a:r>
            <a:endParaRPr lang="en-US" sz="2800" dirty="0">
              <a:latin typeface="Times New Roman"/>
              <a:ea typeface="Times New Roman"/>
            </a:endParaRPr>
          </a:p>
        </p:txBody>
      </p:sp>
    </p:spTree>
    <p:extLst>
      <p:ext uri="{BB962C8B-B14F-4D97-AF65-F5344CB8AC3E}">
        <p14:creationId xmlns:p14="http://schemas.microsoft.com/office/powerpoint/2010/main" val="702871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43608" y="0"/>
            <a:ext cx="7930128" cy="6858000"/>
          </a:xfrm>
        </p:spPr>
        <p:txBody>
          <a:bodyPr>
            <a:noAutofit/>
          </a:bodyPr>
          <a:lstStyle/>
          <a:p>
            <a:pPr lvl="0" algn="just" rtl="0">
              <a:buClr>
                <a:srgbClr val="3891A7"/>
              </a:buClr>
            </a:pPr>
            <a:r>
              <a:rPr lang="en-US" sz="2400" dirty="0">
                <a:solidFill>
                  <a:prstClr val="black"/>
                </a:solidFill>
                <a:latin typeface="Arial"/>
                <a:ea typeface="Times New Roman"/>
              </a:rPr>
              <a:t>The department of domestic economy presented a program entitled "My food is my life". The program involved a visual show and included some competitions. Juice, milk, fruits and other healthy food were offered to the audience.   </a:t>
            </a:r>
            <a:endParaRPr lang="en-US" sz="2400" dirty="0">
              <a:solidFill>
                <a:prstClr val="black"/>
              </a:solidFill>
              <a:latin typeface="Times New Roman"/>
              <a:ea typeface="Times New Roman"/>
            </a:endParaRPr>
          </a:p>
          <a:p>
            <a:pPr lvl="0" algn="just" rtl="0">
              <a:buClr>
                <a:srgbClr val="3891A7"/>
              </a:buClr>
            </a:pPr>
            <a:r>
              <a:rPr lang="en-US" sz="2400" dirty="0">
                <a:solidFill>
                  <a:prstClr val="black"/>
                </a:solidFill>
                <a:latin typeface="Arial"/>
                <a:ea typeface="Times New Roman"/>
              </a:rPr>
              <a:t>The department of English language also participated in the annex building by presenting brochures about health. The brochures included juice, fruits, dates, milk and others. Small banners were put on healthy food. </a:t>
            </a:r>
            <a:endParaRPr lang="en-US" sz="2400" dirty="0">
              <a:solidFill>
                <a:prstClr val="black"/>
              </a:solidFill>
              <a:latin typeface="Times New Roman"/>
              <a:ea typeface="Times New Roman"/>
            </a:endParaRPr>
          </a:p>
          <a:p>
            <a:pPr lvl="0" algn="just" rtl="0">
              <a:buClr>
                <a:srgbClr val="3891A7"/>
              </a:buClr>
            </a:pPr>
            <a:r>
              <a:rPr lang="en-US" sz="2400" dirty="0">
                <a:solidFill>
                  <a:prstClr val="black"/>
                </a:solidFill>
                <a:latin typeface="Arial"/>
                <a:ea typeface="Times New Roman"/>
              </a:rPr>
              <a:t>Finally, the department of Arabic language took part in the activity. It displayed some types of food and juice and explained the benefits of each type. It also distributed cards, brochures and leaflets illustrating the importance of water, fruits and healthy food. Some other foods which contain vitamins were exhibited such as dates, dairy products and chocolate.</a:t>
            </a:r>
            <a:endParaRPr lang="en-US" sz="2400" dirty="0">
              <a:solidFill>
                <a:prstClr val="black"/>
              </a:solidFill>
              <a:latin typeface="Times New Roman"/>
              <a:ea typeface="Times New Roman"/>
            </a:endParaRPr>
          </a:p>
          <a:p>
            <a:pPr lvl="0" algn="just" rtl="0">
              <a:buClr>
                <a:srgbClr val="3891A7"/>
              </a:buClr>
            </a:pPr>
            <a:endParaRPr lang="ar-SA" sz="2400" dirty="0">
              <a:solidFill>
                <a:prstClr val="black"/>
              </a:solidFill>
            </a:endParaRPr>
          </a:p>
          <a:p>
            <a:pPr algn="l" rtl="0"/>
            <a:endParaRPr lang="ar-SA" sz="2400" dirty="0"/>
          </a:p>
        </p:txBody>
      </p:sp>
    </p:spTree>
    <p:extLst>
      <p:ext uri="{BB962C8B-B14F-4D97-AF65-F5344CB8AC3E}">
        <p14:creationId xmlns:p14="http://schemas.microsoft.com/office/powerpoint/2010/main" val="30624389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TotalTime>
  <Words>103</Words>
  <Application>Microsoft Office PowerPoint</Application>
  <PresentationFormat>عرض على الشاشة (3:4)‏</PresentationFormat>
  <Paragraphs>7</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My Vitality is my Health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Vitality is my Health </dc:title>
  <dc:creator>Mu</dc:creator>
  <cp:lastModifiedBy>Mu</cp:lastModifiedBy>
  <cp:revision>1</cp:revision>
  <dcterms:created xsi:type="dcterms:W3CDTF">2015-04-04T13:53:32Z</dcterms:created>
  <dcterms:modified xsi:type="dcterms:W3CDTF">2015-04-04T13:56:19Z</dcterms:modified>
</cp:coreProperties>
</file>