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58AFF6B-48BA-403B-9496-66E8DCCE177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E5660B-B79A-45E1-9F49-79177D532E53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 lnSpcReduction="10000"/>
          </a:bodyPr>
          <a:lstStyle/>
          <a:p>
            <a:pPr rtl="0" fontAlgn="t"/>
            <a:r>
              <a:rPr lang="en-US" b="1" dirty="0"/>
              <a:t>Students of </a:t>
            </a:r>
            <a:r>
              <a:rPr lang="en-US" b="1" dirty="0" err="1"/>
              <a:t>Zilfi</a:t>
            </a:r>
            <a:r>
              <a:rPr lang="en-US" b="1" dirty="0"/>
              <a:t> College of Education Visit Dates Factory</a:t>
            </a:r>
            <a:endParaRPr lang="en-US" dirty="0"/>
          </a:p>
          <a:p>
            <a:pPr rtl="0"/>
            <a:r>
              <a:rPr lang="en-US" b="1" dirty="0"/>
              <a:t>The College of Education at </a:t>
            </a:r>
            <a:r>
              <a:rPr lang="en-US" b="1" dirty="0" err="1"/>
              <a:t>Zulfi</a:t>
            </a:r>
            <a:r>
              <a:rPr lang="en-US" b="1" dirty="0"/>
              <a:t> represented by the Student Activity Unit organized a trip to Al </a:t>
            </a:r>
            <a:r>
              <a:rPr lang="en-US" b="1" dirty="0" err="1"/>
              <a:t>Aliat</a:t>
            </a:r>
            <a:r>
              <a:rPr lang="en-US" b="1" dirty="0"/>
              <a:t> Dates Factory, where students learned about the date industry and how to organize and set up the factory, and the colossal work done by workers. The </a:t>
            </a:r>
            <a:r>
              <a:rPr lang="en-US" b="1" dirty="0" err="1"/>
              <a:t>Aliat</a:t>
            </a:r>
            <a:r>
              <a:rPr lang="en-US" b="1" dirty="0"/>
              <a:t> Dates Factory is considered as one of the leading units in the dates industry.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459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72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2015-04-15T04:12:22Z</dcterms:created>
  <dcterms:modified xsi:type="dcterms:W3CDTF">2015-04-15T04:12:47Z</dcterms:modified>
</cp:coreProperties>
</file>