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89" r:id="rId3"/>
    <p:sldId id="290" r:id="rId4"/>
    <p:sldId id="257" r:id="rId5"/>
    <p:sldId id="258" r:id="rId6"/>
    <p:sldId id="259" r:id="rId7"/>
    <p:sldId id="260" r:id="rId8"/>
    <p:sldId id="261" r:id="rId9"/>
    <p:sldId id="262" r:id="rId10"/>
    <p:sldId id="263" r:id="rId11"/>
    <p:sldId id="264" r:id="rId12"/>
    <p:sldId id="265" r:id="rId13"/>
    <p:sldId id="266" r:id="rId14"/>
    <p:sldId id="267" r:id="rId15"/>
    <p:sldId id="269" r:id="rId16"/>
    <p:sldId id="270" r:id="rId17"/>
    <p:sldId id="271" r:id="rId18"/>
    <p:sldId id="272" r:id="rId19"/>
    <p:sldId id="273" r:id="rId20"/>
    <p:sldId id="274" r:id="rId21"/>
    <p:sldId id="275" r:id="rId22"/>
    <p:sldId id="276" r:id="rId23"/>
    <p:sldId id="277"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0D2AFD-4E03-4F78-888F-9FCAC8D08028}" type="doc">
      <dgm:prSet loTypeId="urn:microsoft.com/office/officeart/2005/8/layout/gear1" loCatId="cycle" qsTypeId="urn:microsoft.com/office/officeart/2005/8/quickstyle/3d7" qsCatId="3D" csTypeId="urn:microsoft.com/office/officeart/2005/8/colors/colorful2" csCatId="colorful" phldr="1"/>
      <dgm:spPr/>
    </dgm:pt>
    <dgm:pt modelId="{36E799C2-E8F3-4EE1-AD63-9285807F1A48}">
      <dgm:prSet phldrT="[Text]" custT="1"/>
      <dgm:spPr/>
      <dgm:t>
        <a:bodyPr/>
        <a:lstStyle/>
        <a:p>
          <a:pPr rtl="1"/>
          <a:r>
            <a:rPr lang="ar-SA" sz="3600" dirty="0" smtClean="0"/>
            <a:t>المنهج شبه التجريبي</a:t>
          </a:r>
          <a:endParaRPr lang="ar-SA" sz="3600" dirty="0"/>
        </a:p>
      </dgm:t>
    </dgm:pt>
    <dgm:pt modelId="{A219E893-4B82-499E-9CDD-B31FBB159485}" type="parTrans" cxnId="{DDFFA799-9100-4904-A6FF-910AA89F51AB}">
      <dgm:prSet/>
      <dgm:spPr/>
      <dgm:t>
        <a:bodyPr/>
        <a:lstStyle/>
        <a:p>
          <a:pPr rtl="1"/>
          <a:endParaRPr lang="ar-SA"/>
        </a:p>
      </dgm:t>
    </dgm:pt>
    <dgm:pt modelId="{A0567214-B048-4E7C-8CAF-AF1AF031746E}" type="sibTrans" cxnId="{DDFFA799-9100-4904-A6FF-910AA89F51AB}">
      <dgm:prSet/>
      <dgm:spPr/>
      <dgm:t>
        <a:bodyPr/>
        <a:lstStyle/>
        <a:p>
          <a:pPr rtl="1"/>
          <a:endParaRPr lang="ar-SA"/>
        </a:p>
      </dgm:t>
    </dgm:pt>
    <dgm:pt modelId="{70BC780D-7279-48F5-B676-A5AC9DAD03EF}">
      <dgm:prSet phldrT="[Text]" custT="1"/>
      <dgm:spPr/>
      <dgm:t>
        <a:bodyPr/>
        <a:lstStyle/>
        <a:p>
          <a:pPr rtl="1"/>
          <a:r>
            <a:rPr lang="ar-SA" sz="2000" b="1" dirty="0" smtClean="0"/>
            <a:t>المنهج التجريبي</a:t>
          </a:r>
          <a:endParaRPr lang="ar-SA" sz="2000" b="1" dirty="0"/>
        </a:p>
      </dgm:t>
    </dgm:pt>
    <dgm:pt modelId="{80DD7FB9-892B-4B45-8871-07A86F3BFC06}" type="parTrans" cxnId="{BB821DF2-7B2F-4A80-9B54-CBE0605A098C}">
      <dgm:prSet/>
      <dgm:spPr/>
      <dgm:t>
        <a:bodyPr/>
        <a:lstStyle/>
        <a:p>
          <a:pPr rtl="1"/>
          <a:endParaRPr lang="ar-SA"/>
        </a:p>
      </dgm:t>
    </dgm:pt>
    <dgm:pt modelId="{C2483ACC-4274-466E-B8F0-A99E10C3EDAE}" type="sibTrans" cxnId="{BB821DF2-7B2F-4A80-9B54-CBE0605A098C}">
      <dgm:prSet/>
      <dgm:spPr/>
      <dgm:t>
        <a:bodyPr/>
        <a:lstStyle/>
        <a:p>
          <a:pPr rtl="1"/>
          <a:endParaRPr lang="ar-SA"/>
        </a:p>
      </dgm:t>
    </dgm:pt>
    <dgm:pt modelId="{A82BC39D-088B-42F9-8373-15B8A2C38BFC}">
      <dgm:prSet phldrT="[Text]" custT="1"/>
      <dgm:spPr/>
      <dgm:t>
        <a:bodyPr/>
        <a:lstStyle/>
        <a:p>
          <a:pPr rtl="1"/>
          <a:r>
            <a:rPr lang="ar-SA" sz="2800" b="1" dirty="0" smtClean="0"/>
            <a:t>المنهج الوصفي</a:t>
          </a:r>
          <a:endParaRPr lang="ar-SA" sz="2800" b="1" dirty="0"/>
        </a:p>
      </dgm:t>
    </dgm:pt>
    <dgm:pt modelId="{23C9C8F0-55BC-4332-957B-16EADD771AD2}" type="parTrans" cxnId="{0A239C60-3537-4A4C-8821-AEA6C6BDFD1C}">
      <dgm:prSet/>
      <dgm:spPr/>
      <dgm:t>
        <a:bodyPr/>
        <a:lstStyle/>
        <a:p>
          <a:pPr rtl="1"/>
          <a:endParaRPr lang="ar-SA"/>
        </a:p>
      </dgm:t>
    </dgm:pt>
    <dgm:pt modelId="{41FED89B-D955-4F5E-995D-1487266C1EBF}" type="sibTrans" cxnId="{0A239C60-3537-4A4C-8821-AEA6C6BDFD1C}">
      <dgm:prSet/>
      <dgm:spPr/>
      <dgm:t>
        <a:bodyPr/>
        <a:lstStyle/>
        <a:p>
          <a:pPr rtl="1"/>
          <a:endParaRPr lang="ar-SA"/>
        </a:p>
      </dgm:t>
    </dgm:pt>
    <dgm:pt modelId="{BAE49009-7F0F-4AF6-9430-F3821C3AE98F}" type="pres">
      <dgm:prSet presAssocID="{EF0D2AFD-4E03-4F78-888F-9FCAC8D08028}" presName="composite" presStyleCnt="0">
        <dgm:presLayoutVars>
          <dgm:chMax val="3"/>
          <dgm:animLvl val="lvl"/>
          <dgm:resizeHandles val="exact"/>
        </dgm:presLayoutVars>
      </dgm:prSet>
      <dgm:spPr/>
    </dgm:pt>
    <dgm:pt modelId="{9F218E88-5BAA-46D6-81B6-8EEB33F73EB7}" type="pres">
      <dgm:prSet presAssocID="{36E799C2-E8F3-4EE1-AD63-9285807F1A48}" presName="gear1" presStyleLbl="node1" presStyleIdx="0" presStyleCnt="3">
        <dgm:presLayoutVars>
          <dgm:chMax val="1"/>
          <dgm:bulletEnabled val="1"/>
        </dgm:presLayoutVars>
      </dgm:prSet>
      <dgm:spPr/>
      <dgm:t>
        <a:bodyPr/>
        <a:lstStyle/>
        <a:p>
          <a:pPr rtl="1"/>
          <a:endParaRPr lang="ar-SA"/>
        </a:p>
      </dgm:t>
    </dgm:pt>
    <dgm:pt modelId="{F6B23E60-9E9D-4A6B-8E14-6E56BE89FBB2}" type="pres">
      <dgm:prSet presAssocID="{36E799C2-E8F3-4EE1-AD63-9285807F1A48}" presName="gear1srcNode" presStyleLbl="node1" presStyleIdx="0" presStyleCnt="3"/>
      <dgm:spPr/>
      <dgm:t>
        <a:bodyPr/>
        <a:lstStyle/>
        <a:p>
          <a:pPr rtl="1"/>
          <a:endParaRPr lang="ar-SA"/>
        </a:p>
      </dgm:t>
    </dgm:pt>
    <dgm:pt modelId="{A9063EF5-BB63-44B8-BCC8-323B06CF9A61}" type="pres">
      <dgm:prSet presAssocID="{36E799C2-E8F3-4EE1-AD63-9285807F1A48}" presName="gear1dstNode" presStyleLbl="node1" presStyleIdx="0" presStyleCnt="3"/>
      <dgm:spPr/>
      <dgm:t>
        <a:bodyPr/>
        <a:lstStyle/>
        <a:p>
          <a:pPr rtl="1"/>
          <a:endParaRPr lang="ar-SA"/>
        </a:p>
      </dgm:t>
    </dgm:pt>
    <dgm:pt modelId="{B931A9CB-8557-45FB-9D97-F77EFD5FFD6C}" type="pres">
      <dgm:prSet presAssocID="{70BC780D-7279-48F5-B676-A5AC9DAD03EF}" presName="gear2" presStyleLbl="node1" presStyleIdx="1" presStyleCnt="3">
        <dgm:presLayoutVars>
          <dgm:chMax val="1"/>
          <dgm:bulletEnabled val="1"/>
        </dgm:presLayoutVars>
      </dgm:prSet>
      <dgm:spPr/>
      <dgm:t>
        <a:bodyPr/>
        <a:lstStyle/>
        <a:p>
          <a:pPr rtl="1"/>
          <a:endParaRPr lang="ar-SA"/>
        </a:p>
      </dgm:t>
    </dgm:pt>
    <dgm:pt modelId="{031D3041-3B5F-4563-B628-3C8F062F9478}" type="pres">
      <dgm:prSet presAssocID="{70BC780D-7279-48F5-B676-A5AC9DAD03EF}" presName="gear2srcNode" presStyleLbl="node1" presStyleIdx="1" presStyleCnt="3"/>
      <dgm:spPr/>
      <dgm:t>
        <a:bodyPr/>
        <a:lstStyle/>
        <a:p>
          <a:pPr rtl="1"/>
          <a:endParaRPr lang="ar-SA"/>
        </a:p>
      </dgm:t>
    </dgm:pt>
    <dgm:pt modelId="{BE3CA36F-9AA4-4C6A-AFD2-3A4BD6E4EB31}" type="pres">
      <dgm:prSet presAssocID="{70BC780D-7279-48F5-B676-A5AC9DAD03EF}" presName="gear2dstNode" presStyleLbl="node1" presStyleIdx="1" presStyleCnt="3"/>
      <dgm:spPr/>
      <dgm:t>
        <a:bodyPr/>
        <a:lstStyle/>
        <a:p>
          <a:pPr rtl="1"/>
          <a:endParaRPr lang="ar-SA"/>
        </a:p>
      </dgm:t>
    </dgm:pt>
    <dgm:pt modelId="{BA124D05-EE04-4C6F-B203-065EDC1E7D88}" type="pres">
      <dgm:prSet presAssocID="{A82BC39D-088B-42F9-8373-15B8A2C38BFC}" presName="gear3" presStyleLbl="node1" presStyleIdx="2" presStyleCnt="3"/>
      <dgm:spPr/>
      <dgm:t>
        <a:bodyPr/>
        <a:lstStyle/>
        <a:p>
          <a:pPr rtl="1"/>
          <a:endParaRPr lang="ar-SA"/>
        </a:p>
      </dgm:t>
    </dgm:pt>
    <dgm:pt modelId="{9DB71888-0773-457C-A069-EAB51AF6A181}" type="pres">
      <dgm:prSet presAssocID="{A82BC39D-088B-42F9-8373-15B8A2C38BFC}" presName="gear3tx" presStyleLbl="node1" presStyleIdx="2" presStyleCnt="3">
        <dgm:presLayoutVars>
          <dgm:chMax val="1"/>
          <dgm:bulletEnabled val="1"/>
        </dgm:presLayoutVars>
      </dgm:prSet>
      <dgm:spPr/>
      <dgm:t>
        <a:bodyPr/>
        <a:lstStyle/>
        <a:p>
          <a:pPr rtl="1"/>
          <a:endParaRPr lang="ar-SA"/>
        </a:p>
      </dgm:t>
    </dgm:pt>
    <dgm:pt modelId="{C3E90469-A557-4E18-893D-86C17DD7FF5F}" type="pres">
      <dgm:prSet presAssocID="{A82BC39D-088B-42F9-8373-15B8A2C38BFC}" presName="gear3srcNode" presStyleLbl="node1" presStyleIdx="2" presStyleCnt="3"/>
      <dgm:spPr/>
      <dgm:t>
        <a:bodyPr/>
        <a:lstStyle/>
        <a:p>
          <a:pPr rtl="1"/>
          <a:endParaRPr lang="ar-SA"/>
        </a:p>
      </dgm:t>
    </dgm:pt>
    <dgm:pt modelId="{065F658F-A8B7-48A0-8A76-16DC8CA6BD33}" type="pres">
      <dgm:prSet presAssocID="{A82BC39D-088B-42F9-8373-15B8A2C38BFC}" presName="gear3dstNode" presStyleLbl="node1" presStyleIdx="2" presStyleCnt="3"/>
      <dgm:spPr/>
      <dgm:t>
        <a:bodyPr/>
        <a:lstStyle/>
        <a:p>
          <a:pPr rtl="1"/>
          <a:endParaRPr lang="ar-SA"/>
        </a:p>
      </dgm:t>
    </dgm:pt>
    <dgm:pt modelId="{714CC0C4-9270-44AC-B250-53CB4392DB8B}" type="pres">
      <dgm:prSet presAssocID="{A0567214-B048-4E7C-8CAF-AF1AF031746E}" presName="connector1" presStyleLbl="sibTrans2D1" presStyleIdx="0" presStyleCnt="3"/>
      <dgm:spPr/>
      <dgm:t>
        <a:bodyPr/>
        <a:lstStyle/>
        <a:p>
          <a:pPr rtl="1"/>
          <a:endParaRPr lang="ar-SA"/>
        </a:p>
      </dgm:t>
    </dgm:pt>
    <dgm:pt modelId="{9302AF68-F997-4E40-B67B-5E41C0FFBFDF}" type="pres">
      <dgm:prSet presAssocID="{C2483ACC-4274-466E-B8F0-A99E10C3EDAE}" presName="connector2" presStyleLbl="sibTrans2D1" presStyleIdx="1" presStyleCnt="3"/>
      <dgm:spPr/>
      <dgm:t>
        <a:bodyPr/>
        <a:lstStyle/>
        <a:p>
          <a:pPr rtl="1"/>
          <a:endParaRPr lang="ar-SA"/>
        </a:p>
      </dgm:t>
    </dgm:pt>
    <dgm:pt modelId="{EDBC7482-6296-4B18-9540-3197DE5F641D}" type="pres">
      <dgm:prSet presAssocID="{41FED89B-D955-4F5E-995D-1487266C1EBF}" presName="connector3" presStyleLbl="sibTrans2D1" presStyleIdx="2" presStyleCnt="3"/>
      <dgm:spPr/>
      <dgm:t>
        <a:bodyPr/>
        <a:lstStyle/>
        <a:p>
          <a:pPr rtl="1"/>
          <a:endParaRPr lang="ar-SA"/>
        </a:p>
      </dgm:t>
    </dgm:pt>
  </dgm:ptLst>
  <dgm:cxnLst>
    <dgm:cxn modelId="{FEAC98BA-9FBC-4337-A1DA-A7DC013B04F7}" type="presOf" srcId="{A82BC39D-088B-42F9-8373-15B8A2C38BFC}" destId="{9DB71888-0773-457C-A069-EAB51AF6A181}" srcOrd="1" destOrd="0" presId="urn:microsoft.com/office/officeart/2005/8/layout/gear1"/>
    <dgm:cxn modelId="{99B0F3E9-42A7-49A2-8A79-FA23D3BECF38}" type="presOf" srcId="{36E799C2-E8F3-4EE1-AD63-9285807F1A48}" destId="{A9063EF5-BB63-44B8-BCC8-323B06CF9A61}" srcOrd="2" destOrd="0" presId="urn:microsoft.com/office/officeart/2005/8/layout/gear1"/>
    <dgm:cxn modelId="{B63196E7-3E68-45DA-A7F2-646CFB9EF6C5}" type="presOf" srcId="{C2483ACC-4274-466E-B8F0-A99E10C3EDAE}" destId="{9302AF68-F997-4E40-B67B-5E41C0FFBFDF}" srcOrd="0" destOrd="0" presId="urn:microsoft.com/office/officeart/2005/8/layout/gear1"/>
    <dgm:cxn modelId="{EFEC80C5-ED57-4345-9706-E81B37AE2FD9}" type="presOf" srcId="{A0567214-B048-4E7C-8CAF-AF1AF031746E}" destId="{714CC0C4-9270-44AC-B250-53CB4392DB8B}" srcOrd="0" destOrd="0" presId="urn:microsoft.com/office/officeart/2005/8/layout/gear1"/>
    <dgm:cxn modelId="{7D8D7E8A-7E56-47A5-9B2F-8D7F58D56A06}" type="presOf" srcId="{36E799C2-E8F3-4EE1-AD63-9285807F1A48}" destId="{9F218E88-5BAA-46D6-81B6-8EEB33F73EB7}" srcOrd="0" destOrd="0" presId="urn:microsoft.com/office/officeart/2005/8/layout/gear1"/>
    <dgm:cxn modelId="{0A239C60-3537-4A4C-8821-AEA6C6BDFD1C}" srcId="{EF0D2AFD-4E03-4F78-888F-9FCAC8D08028}" destId="{A82BC39D-088B-42F9-8373-15B8A2C38BFC}" srcOrd="2" destOrd="0" parTransId="{23C9C8F0-55BC-4332-957B-16EADD771AD2}" sibTransId="{41FED89B-D955-4F5E-995D-1487266C1EBF}"/>
    <dgm:cxn modelId="{DDFFA799-9100-4904-A6FF-910AA89F51AB}" srcId="{EF0D2AFD-4E03-4F78-888F-9FCAC8D08028}" destId="{36E799C2-E8F3-4EE1-AD63-9285807F1A48}" srcOrd="0" destOrd="0" parTransId="{A219E893-4B82-499E-9CDD-B31FBB159485}" sibTransId="{A0567214-B048-4E7C-8CAF-AF1AF031746E}"/>
    <dgm:cxn modelId="{5E9D0292-A134-4DC5-9D98-858E2F625621}" type="presOf" srcId="{A82BC39D-088B-42F9-8373-15B8A2C38BFC}" destId="{BA124D05-EE04-4C6F-B203-065EDC1E7D88}" srcOrd="0" destOrd="0" presId="urn:microsoft.com/office/officeart/2005/8/layout/gear1"/>
    <dgm:cxn modelId="{26394493-F2BF-444C-89B7-F3E50847BF11}" type="presOf" srcId="{70BC780D-7279-48F5-B676-A5AC9DAD03EF}" destId="{B931A9CB-8557-45FB-9D97-F77EFD5FFD6C}" srcOrd="0" destOrd="0" presId="urn:microsoft.com/office/officeart/2005/8/layout/gear1"/>
    <dgm:cxn modelId="{BB821DF2-7B2F-4A80-9B54-CBE0605A098C}" srcId="{EF0D2AFD-4E03-4F78-888F-9FCAC8D08028}" destId="{70BC780D-7279-48F5-B676-A5AC9DAD03EF}" srcOrd="1" destOrd="0" parTransId="{80DD7FB9-892B-4B45-8871-07A86F3BFC06}" sibTransId="{C2483ACC-4274-466E-B8F0-A99E10C3EDAE}"/>
    <dgm:cxn modelId="{67D5613F-82DC-45F8-BAB4-DE072BA0E619}" type="presOf" srcId="{A82BC39D-088B-42F9-8373-15B8A2C38BFC}" destId="{065F658F-A8B7-48A0-8A76-16DC8CA6BD33}" srcOrd="3" destOrd="0" presId="urn:microsoft.com/office/officeart/2005/8/layout/gear1"/>
    <dgm:cxn modelId="{ACB74F8E-50D0-4B15-8C69-FC8F3CC854BC}" type="presOf" srcId="{70BC780D-7279-48F5-B676-A5AC9DAD03EF}" destId="{031D3041-3B5F-4563-B628-3C8F062F9478}" srcOrd="1" destOrd="0" presId="urn:microsoft.com/office/officeart/2005/8/layout/gear1"/>
    <dgm:cxn modelId="{269D453C-5CD1-4761-9C5B-B4CFCA8CED4C}" type="presOf" srcId="{41FED89B-D955-4F5E-995D-1487266C1EBF}" destId="{EDBC7482-6296-4B18-9540-3197DE5F641D}" srcOrd="0" destOrd="0" presId="urn:microsoft.com/office/officeart/2005/8/layout/gear1"/>
    <dgm:cxn modelId="{161340DA-FDBB-4046-9667-E26C2EF6BB75}" type="presOf" srcId="{36E799C2-E8F3-4EE1-AD63-9285807F1A48}" destId="{F6B23E60-9E9D-4A6B-8E14-6E56BE89FBB2}" srcOrd="1" destOrd="0" presId="urn:microsoft.com/office/officeart/2005/8/layout/gear1"/>
    <dgm:cxn modelId="{10303AD8-6EA6-44A1-A605-AE95CFCFF6B5}" type="presOf" srcId="{A82BC39D-088B-42F9-8373-15B8A2C38BFC}" destId="{C3E90469-A557-4E18-893D-86C17DD7FF5F}" srcOrd="2" destOrd="0" presId="urn:microsoft.com/office/officeart/2005/8/layout/gear1"/>
    <dgm:cxn modelId="{8697755D-6889-435E-A11D-CA6792FF9028}" type="presOf" srcId="{EF0D2AFD-4E03-4F78-888F-9FCAC8D08028}" destId="{BAE49009-7F0F-4AF6-9430-F3821C3AE98F}" srcOrd="0" destOrd="0" presId="urn:microsoft.com/office/officeart/2005/8/layout/gear1"/>
    <dgm:cxn modelId="{4455BC39-CE48-4E0B-936E-CD70C568CC8A}" type="presOf" srcId="{70BC780D-7279-48F5-B676-A5AC9DAD03EF}" destId="{BE3CA36F-9AA4-4C6A-AFD2-3A4BD6E4EB31}" srcOrd="2" destOrd="0" presId="urn:microsoft.com/office/officeart/2005/8/layout/gear1"/>
    <dgm:cxn modelId="{AECD73C2-B1A0-41CD-80BC-CCE441CA4AA8}" type="presParOf" srcId="{BAE49009-7F0F-4AF6-9430-F3821C3AE98F}" destId="{9F218E88-5BAA-46D6-81B6-8EEB33F73EB7}" srcOrd="0" destOrd="0" presId="urn:microsoft.com/office/officeart/2005/8/layout/gear1"/>
    <dgm:cxn modelId="{9AB59684-5777-46D3-9CF5-1832E47C31B5}" type="presParOf" srcId="{BAE49009-7F0F-4AF6-9430-F3821C3AE98F}" destId="{F6B23E60-9E9D-4A6B-8E14-6E56BE89FBB2}" srcOrd="1" destOrd="0" presId="urn:microsoft.com/office/officeart/2005/8/layout/gear1"/>
    <dgm:cxn modelId="{C5620DDB-A4EE-460F-9B9A-6C1860E28016}" type="presParOf" srcId="{BAE49009-7F0F-4AF6-9430-F3821C3AE98F}" destId="{A9063EF5-BB63-44B8-BCC8-323B06CF9A61}" srcOrd="2" destOrd="0" presId="urn:microsoft.com/office/officeart/2005/8/layout/gear1"/>
    <dgm:cxn modelId="{CDCA522F-B0E1-4F55-B0C6-D32A53A34F12}" type="presParOf" srcId="{BAE49009-7F0F-4AF6-9430-F3821C3AE98F}" destId="{B931A9CB-8557-45FB-9D97-F77EFD5FFD6C}" srcOrd="3" destOrd="0" presId="urn:microsoft.com/office/officeart/2005/8/layout/gear1"/>
    <dgm:cxn modelId="{54232034-EDEC-418D-8996-B7042FF037BB}" type="presParOf" srcId="{BAE49009-7F0F-4AF6-9430-F3821C3AE98F}" destId="{031D3041-3B5F-4563-B628-3C8F062F9478}" srcOrd="4" destOrd="0" presId="urn:microsoft.com/office/officeart/2005/8/layout/gear1"/>
    <dgm:cxn modelId="{8F928A98-3613-4C47-A67F-06311F95D1FB}" type="presParOf" srcId="{BAE49009-7F0F-4AF6-9430-F3821C3AE98F}" destId="{BE3CA36F-9AA4-4C6A-AFD2-3A4BD6E4EB31}" srcOrd="5" destOrd="0" presId="urn:microsoft.com/office/officeart/2005/8/layout/gear1"/>
    <dgm:cxn modelId="{6620893A-1248-4F32-8D70-F0B1C856D7FD}" type="presParOf" srcId="{BAE49009-7F0F-4AF6-9430-F3821C3AE98F}" destId="{BA124D05-EE04-4C6F-B203-065EDC1E7D88}" srcOrd="6" destOrd="0" presId="urn:microsoft.com/office/officeart/2005/8/layout/gear1"/>
    <dgm:cxn modelId="{4350B43E-642B-4627-A467-6ED58961599A}" type="presParOf" srcId="{BAE49009-7F0F-4AF6-9430-F3821C3AE98F}" destId="{9DB71888-0773-457C-A069-EAB51AF6A181}" srcOrd="7" destOrd="0" presId="urn:microsoft.com/office/officeart/2005/8/layout/gear1"/>
    <dgm:cxn modelId="{DCFF6831-5D26-41D7-BB74-F926DAE40FA1}" type="presParOf" srcId="{BAE49009-7F0F-4AF6-9430-F3821C3AE98F}" destId="{C3E90469-A557-4E18-893D-86C17DD7FF5F}" srcOrd="8" destOrd="0" presId="urn:microsoft.com/office/officeart/2005/8/layout/gear1"/>
    <dgm:cxn modelId="{00491724-95B3-459F-A17E-D0A28A17FE74}" type="presParOf" srcId="{BAE49009-7F0F-4AF6-9430-F3821C3AE98F}" destId="{065F658F-A8B7-48A0-8A76-16DC8CA6BD33}" srcOrd="9" destOrd="0" presId="urn:microsoft.com/office/officeart/2005/8/layout/gear1"/>
    <dgm:cxn modelId="{90254ADF-3B5A-484E-940B-404A6CAB13D3}" type="presParOf" srcId="{BAE49009-7F0F-4AF6-9430-F3821C3AE98F}" destId="{714CC0C4-9270-44AC-B250-53CB4392DB8B}" srcOrd="10" destOrd="0" presId="urn:microsoft.com/office/officeart/2005/8/layout/gear1"/>
    <dgm:cxn modelId="{DBEF3ECB-FA53-43C4-BB92-9D38CE5BAB5F}" type="presParOf" srcId="{BAE49009-7F0F-4AF6-9430-F3821C3AE98F}" destId="{9302AF68-F997-4E40-B67B-5E41C0FFBFDF}" srcOrd="11" destOrd="0" presId="urn:microsoft.com/office/officeart/2005/8/layout/gear1"/>
    <dgm:cxn modelId="{238B2917-CEEC-4DBE-9EA3-509579CE223E}" type="presParOf" srcId="{BAE49009-7F0F-4AF6-9430-F3821C3AE98F}" destId="{EDBC7482-6296-4B18-9540-3197DE5F641D}"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1506C86-16EB-4268-A605-12ED5CCC1A99}" type="doc">
      <dgm:prSet loTypeId="urn:microsoft.com/office/officeart/2005/8/layout/vList2" loCatId="list" qsTypeId="urn:microsoft.com/office/officeart/2005/8/quickstyle/3d7" qsCatId="3D" csTypeId="urn:microsoft.com/office/officeart/2005/8/colors/colorful2" csCatId="colorful" phldr="1"/>
      <dgm:spPr/>
      <dgm:t>
        <a:bodyPr/>
        <a:lstStyle/>
        <a:p>
          <a:pPr rtl="1"/>
          <a:endParaRPr lang="ar-SA"/>
        </a:p>
      </dgm:t>
    </dgm:pt>
    <dgm:pt modelId="{CC808134-34DC-4668-AD9A-FF143A81D26B}">
      <dgm:prSet phldrT="[Text]"/>
      <dgm:spPr/>
      <dgm:t>
        <a:bodyPr/>
        <a:lstStyle/>
        <a:p>
          <a:pPr rtl="1"/>
          <a:r>
            <a:rPr lang="ar-SA" dirty="0" smtClean="0"/>
            <a:t>تحديد المشكلة </a:t>
          </a:r>
          <a:endParaRPr lang="ar-SA" dirty="0"/>
        </a:p>
      </dgm:t>
    </dgm:pt>
    <dgm:pt modelId="{47CBAD93-B973-4F1C-8310-68269E809D23}" type="parTrans" cxnId="{A4173472-C736-4F7B-A9F9-5CF88D8C5DCE}">
      <dgm:prSet/>
      <dgm:spPr/>
      <dgm:t>
        <a:bodyPr/>
        <a:lstStyle/>
        <a:p>
          <a:pPr rtl="1"/>
          <a:endParaRPr lang="ar-SA"/>
        </a:p>
      </dgm:t>
    </dgm:pt>
    <dgm:pt modelId="{DB038304-6899-449C-AB9E-2FD143B6557E}" type="sibTrans" cxnId="{A4173472-C736-4F7B-A9F9-5CF88D8C5DCE}">
      <dgm:prSet/>
      <dgm:spPr/>
      <dgm:t>
        <a:bodyPr/>
        <a:lstStyle/>
        <a:p>
          <a:pPr rtl="1"/>
          <a:endParaRPr lang="ar-SA"/>
        </a:p>
      </dgm:t>
    </dgm:pt>
    <dgm:pt modelId="{2D8796C2-1963-417C-8A89-536EBE4288A2}">
      <dgm:prSet phldrT="[Text]"/>
      <dgm:spPr/>
      <dgm:t>
        <a:bodyPr/>
        <a:lstStyle/>
        <a:p>
          <a:pPr rtl="1"/>
          <a:r>
            <a:rPr lang="ar-SA" dirty="0" smtClean="0"/>
            <a:t>جمع البيانات </a:t>
          </a:r>
          <a:endParaRPr lang="ar-SA" dirty="0"/>
        </a:p>
      </dgm:t>
    </dgm:pt>
    <dgm:pt modelId="{9D918C8F-A4C5-4787-ADFB-C9E7BB219691}" type="parTrans" cxnId="{EEFFF5DE-8F69-4CBE-8E7B-8D14241F683B}">
      <dgm:prSet/>
      <dgm:spPr/>
      <dgm:t>
        <a:bodyPr/>
        <a:lstStyle/>
        <a:p>
          <a:pPr rtl="1"/>
          <a:endParaRPr lang="ar-SA"/>
        </a:p>
      </dgm:t>
    </dgm:pt>
    <dgm:pt modelId="{A5963952-56E2-4DAB-9F4A-700CC0D9EC05}" type="sibTrans" cxnId="{EEFFF5DE-8F69-4CBE-8E7B-8D14241F683B}">
      <dgm:prSet/>
      <dgm:spPr/>
      <dgm:t>
        <a:bodyPr/>
        <a:lstStyle/>
        <a:p>
          <a:pPr rtl="1"/>
          <a:endParaRPr lang="ar-SA"/>
        </a:p>
      </dgm:t>
    </dgm:pt>
    <dgm:pt modelId="{ECFD5EC8-1D49-4B5E-A5CE-5A75870288C4}">
      <dgm:prSet phldrT="[Text]"/>
      <dgm:spPr/>
      <dgm:t>
        <a:bodyPr/>
        <a:lstStyle/>
        <a:p>
          <a:pPr rtl="1"/>
          <a:r>
            <a:rPr lang="ar-SA" dirty="0" smtClean="0"/>
            <a:t>تحليل البيانات </a:t>
          </a:r>
          <a:endParaRPr lang="ar-SA" dirty="0"/>
        </a:p>
      </dgm:t>
    </dgm:pt>
    <dgm:pt modelId="{35E62141-4B62-46E5-90D5-310F3847E29E}" type="parTrans" cxnId="{938F7C7C-2AE6-4205-A381-24C889F5E27E}">
      <dgm:prSet/>
      <dgm:spPr/>
      <dgm:t>
        <a:bodyPr/>
        <a:lstStyle/>
        <a:p>
          <a:pPr rtl="1"/>
          <a:endParaRPr lang="ar-SA"/>
        </a:p>
      </dgm:t>
    </dgm:pt>
    <dgm:pt modelId="{84E4F370-1DC1-4A10-AEEC-8A9F618ECDEA}" type="sibTrans" cxnId="{938F7C7C-2AE6-4205-A381-24C889F5E27E}">
      <dgm:prSet/>
      <dgm:spPr/>
      <dgm:t>
        <a:bodyPr/>
        <a:lstStyle/>
        <a:p>
          <a:pPr rtl="1"/>
          <a:endParaRPr lang="ar-SA"/>
        </a:p>
      </dgm:t>
    </dgm:pt>
    <dgm:pt modelId="{2DBE7621-5535-41FA-8471-71C2B5CCE80E}">
      <dgm:prSet phldrT="[Text]"/>
      <dgm:spPr/>
      <dgm:t>
        <a:bodyPr/>
        <a:lstStyle/>
        <a:p>
          <a:pPr rtl="1"/>
          <a:r>
            <a:rPr lang="ar-SA" dirty="0" smtClean="0"/>
            <a:t>عرض البيانات </a:t>
          </a:r>
          <a:endParaRPr lang="ar-SA" dirty="0"/>
        </a:p>
      </dgm:t>
    </dgm:pt>
    <dgm:pt modelId="{2B3FBD3C-E58D-4BB1-90AD-5A4DAE63EEF4}" type="parTrans" cxnId="{0A6AB654-BCF4-43C9-82B9-8B1BA4803F38}">
      <dgm:prSet/>
      <dgm:spPr/>
      <dgm:t>
        <a:bodyPr/>
        <a:lstStyle/>
        <a:p>
          <a:pPr rtl="1"/>
          <a:endParaRPr lang="ar-SA"/>
        </a:p>
      </dgm:t>
    </dgm:pt>
    <dgm:pt modelId="{47A60FC5-4F18-487D-B0A2-AE32CFC3FC88}" type="sibTrans" cxnId="{0A6AB654-BCF4-43C9-82B9-8B1BA4803F38}">
      <dgm:prSet/>
      <dgm:spPr/>
      <dgm:t>
        <a:bodyPr/>
        <a:lstStyle/>
        <a:p>
          <a:pPr rtl="1"/>
          <a:endParaRPr lang="ar-SA"/>
        </a:p>
      </dgm:t>
    </dgm:pt>
    <dgm:pt modelId="{04B71F21-9671-4EE5-B199-7CCDB98E59C8}" type="pres">
      <dgm:prSet presAssocID="{71506C86-16EB-4268-A605-12ED5CCC1A99}" presName="linear" presStyleCnt="0">
        <dgm:presLayoutVars>
          <dgm:animLvl val="lvl"/>
          <dgm:resizeHandles val="exact"/>
        </dgm:presLayoutVars>
      </dgm:prSet>
      <dgm:spPr/>
      <dgm:t>
        <a:bodyPr/>
        <a:lstStyle/>
        <a:p>
          <a:pPr rtl="1"/>
          <a:endParaRPr lang="ar-SA"/>
        </a:p>
      </dgm:t>
    </dgm:pt>
    <dgm:pt modelId="{0DB448C0-56F3-4770-BA32-2E364A652A68}" type="pres">
      <dgm:prSet presAssocID="{CC808134-34DC-4668-AD9A-FF143A81D26B}" presName="parentText" presStyleLbl="node1" presStyleIdx="0" presStyleCnt="2">
        <dgm:presLayoutVars>
          <dgm:chMax val="0"/>
          <dgm:bulletEnabled val="1"/>
        </dgm:presLayoutVars>
      </dgm:prSet>
      <dgm:spPr/>
      <dgm:t>
        <a:bodyPr/>
        <a:lstStyle/>
        <a:p>
          <a:pPr rtl="1"/>
          <a:endParaRPr lang="ar-SA"/>
        </a:p>
      </dgm:t>
    </dgm:pt>
    <dgm:pt modelId="{CDA5FB55-19B5-44CB-A5C3-C27A1FB4C1D0}" type="pres">
      <dgm:prSet presAssocID="{CC808134-34DC-4668-AD9A-FF143A81D26B}" presName="childText" presStyleLbl="revTx" presStyleIdx="0" presStyleCnt="2">
        <dgm:presLayoutVars>
          <dgm:bulletEnabled val="1"/>
        </dgm:presLayoutVars>
      </dgm:prSet>
      <dgm:spPr/>
      <dgm:t>
        <a:bodyPr/>
        <a:lstStyle/>
        <a:p>
          <a:pPr rtl="1"/>
          <a:endParaRPr lang="ar-SA"/>
        </a:p>
      </dgm:t>
    </dgm:pt>
    <dgm:pt modelId="{156BD5A0-BC1A-4024-A29D-6527C9745AA8}" type="pres">
      <dgm:prSet presAssocID="{ECFD5EC8-1D49-4B5E-A5CE-5A75870288C4}" presName="parentText" presStyleLbl="node1" presStyleIdx="1" presStyleCnt="2">
        <dgm:presLayoutVars>
          <dgm:chMax val="0"/>
          <dgm:bulletEnabled val="1"/>
        </dgm:presLayoutVars>
      </dgm:prSet>
      <dgm:spPr/>
      <dgm:t>
        <a:bodyPr/>
        <a:lstStyle/>
        <a:p>
          <a:pPr rtl="1"/>
          <a:endParaRPr lang="ar-SA"/>
        </a:p>
      </dgm:t>
    </dgm:pt>
    <dgm:pt modelId="{B4E6072A-B04A-4CF3-9C48-E94760BEDB51}" type="pres">
      <dgm:prSet presAssocID="{ECFD5EC8-1D49-4B5E-A5CE-5A75870288C4}" presName="childText" presStyleLbl="revTx" presStyleIdx="1" presStyleCnt="2">
        <dgm:presLayoutVars>
          <dgm:bulletEnabled val="1"/>
        </dgm:presLayoutVars>
      </dgm:prSet>
      <dgm:spPr/>
      <dgm:t>
        <a:bodyPr/>
        <a:lstStyle/>
        <a:p>
          <a:pPr rtl="1"/>
          <a:endParaRPr lang="ar-SA"/>
        </a:p>
      </dgm:t>
    </dgm:pt>
  </dgm:ptLst>
  <dgm:cxnLst>
    <dgm:cxn modelId="{B1C61B55-3958-4CF8-9CFB-42B9DC2B17AA}" type="presOf" srcId="{ECFD5EC8-1D49-4B5E-A5CE-5A75870288C4}" destId="{156BD5A0-BC1A-4024-A29D-6527C9745AA8}" srcOrd="0" destOrd="0" presId="urn:microsoft.com/office/officeart/2005/8/layout/vList2"/>
    <dgm:cxn modelId="{EEFFF5DE-8F69-4CBE-8E7B-8D14241F683B}" srcId="{CC808134-34DC-4668-AD9A-FF143A81D26B}" destId="{2D8796C2-1963-417C-8A89-536EBE4288A2}" srcOrd="0" destOrd="0" parTransId="{9D918C8F-A4C5-4787-ADFB-C9E7BB219691}" sibTransId="{A5963952-56E2-4DAB-9F4A-700CC0D9EC05}"/>
    <dgm:cxn modelId="{605D4B1F-8A7D-4D37-8B3F-51AC21762819}" type="presOf" srcId="{2D8796C2-1963-417C-8A89-536EBE4288A2}" destId="{CDA5FB55-19B5-44CB-A5C3-C27A1FB4C1D0}" srcOrd="0" destOrd="0" presId="urn:microsoft.com/office/officeart/2005/8/layout/vList2"/>
    <dgm:cxn modelId="{938F7C7C-2AE6-4205-A381-24C889F5E27E}" srcId="{71506C86-16EB-4268-A605-12ED5CCC1A99}" destId="{ECFD5EC8-1D49-4B5E-A5CE-5A75870288C4}" srcOrd="1" destOrd="0" parTransId="{35E62141-4B62-46E5-90D5-310F3847E29E}" sibTransId="{84E4F370-1DC1-4A10-AEEC-8A9F618ECDEA}"/>
    <dgm:cxn modelId="{9D2AE739-079E-439F-9FDA-2D537470A6C1}" type="presOf" srcId="{2DBE7621-5535-41FA-8471-71C2B5CCE80E}" destId="{B4E6072A-B04A-4CF3-9C48-E94760BEDB51}" srcOrd="0" destOrd="0" presId="urn:microsoft.com/office/officeart/2005/8/layout/vList2"/>
    <dgm:cxn modelId="{9ED5563B-D188-44F0-A87C-13343BEEA398}" type="presOf" srcId="{CC808134-34DC-4668-AD9A-FF143A81D26B}" destId="{0DB448C0-56F3-4770-BA32-2E364A652A68}" srcOrd="0" destOrd="0" presId="urn:microsoft.com/office/officeart/2005/8/layout/vList2"/>
    <dgm:cxn modelId="{0A6AB654-BCF4-43C9-82B9-8B1BA4803F38}" srcId="{ECFD5EC8-1D49-4B5E-A5CE-5A75870288C4}" destId="{2DBE7621-5535-41FA-8471-71C2B5CCE80E}" srcOrd="0" destOrd="0" parTransId="{2B3FBD3C-E58D-4BB1-90AD-5A4DAE63EEF4}" sibTransId="{47A60FC5-4F18-487D-B0A2-AE32CFC3FC88}"/>
    <dgm:cxn modelId="{CCD13F8D-D32F-4B0F-99F8-2E1177842C4F}" type="presOf" srcId="{71506C86-16EB-4268-A605-12ED5CCC1A99}" destId="{04B71F21-9671-4EE5-B199-7CCDB98E59C8}" srcOrd="0" destOrd="0" presId="urn:microsoft.com/office/officeart/2005/8/layout/vList2"/>
    <dgm:cxn modelId="{A4173472-C736-4F7B-A9F9-5CF88D8C5DCE}" srcId="{71506C86-16EB-4268-A605-12ED5CCC1A99}" destId="{CC808134-34DC-4668-AD9A-FF143A81D26B}" srcOrd="0" destOrd="0" parTransId="{47CBAD93-B973-4F1C-8310-68269E809D23}" sibTransId="{DB038304-6899-449C-AB9E-2FD143B6557E}"/>
    <dgm:cxn modelId="{2D42FC99-4A95-4FF2-940B-B6B8DB981C50}" type="presParOf" srcId="{04B71F21-9671-4EE5-B199-7CCDB98E59C8}" destId="{0DB448C0-56F3-4770-BA32-2E364A652A68}" srcOrd="0" destOrd="0" presId="urn:microsoft.com/office/officeart/2005/8/layout/vList2"/>
    <dgm:cxn modelId="{CBAB1187-7F07-4564-A985-6DBF937E9A59}" type="presParOf" srcId="{04B71F21-9671-4EE5-B199-7CCDB98E59C8}" destId="{CDA5FB55-19B5-44CB-A5C3-C27A1FB4C1D0}" srcOrd="1" destOrd="0" presId="urn:microsoft.com/office/officeart/2005/8/layout/vList2"/>
    <dgm:cxn modelId="{DCEF4CC1-0164-40BA-A7D2-0D96D93773A1}" type="presParOf" srcId="{04B71F21-9671-4EE5-B199-7CCDB98E59C8}" destId="{156BD5A0-BC1A-4024-A29D-6527C9745AA8}" srcOrd="2" destOrd="0" presId="urn:microsoft.com/office/officeart/2005/8/layout/vList2"/>
    <dgm:cxn modelId="{24009366-3D4D-42C1-825C-D3DE61007975}" type="presParOf" srcId="{04B71F21-9671-4EE5-B199-7CCDB98E59C8}" destId="{B4E6072A-B04A-4CF3-9C48-E94760BEDB51}"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E9D41CF-EFEE-4F9B-B7FA-45EF7E37A86A}" type="doc">
      <dgm:prSet loTypeId="urn:microsoft.com/office/officeart/2005/8/layout/lProcess1" loCatId="process" qsTypeId="urn:microsoft.com/office/officeart/2005/8/quickstyle/simple5" qsCatId="simple" csTypeId="urn:microsoft.com/office/officeart/2005/8/colors/colorful1#2" csCatId="colorful" phldr="1"/>
      <dgm:spPr/>
      <dgm:t>
        <a:bodyPr/>
        <a:lstStyle/>
        <a:p>
          <a:pPr rtl="1"/>
          <a:endParaRPr lang="ar-SA"/>
        </a:p>
      </dgm:t>
    </dgm:pt>
    <dgm:pt modelId="{3ACBEDA8-C3E5-46C4-9D5C-B1F531EEAEEE}">
      <dgm:prSet phldrT="[Text]"/>
      <dgm:spPr/>
      <dgm:t>
        <a:bodyPr/>
        <a:lstStyle/>
        <a:p>
          <a:pPr rtl="1"/>
          <a:r>
            <a:rPr lang="ar-SA" dirty="0" smtClean="0"/>
            <a:t>1/تحيز الباحث عند جمع البيانات </a:t>
          </a:r>
          <a:endParaRPr lang="ar-SA" dirty="0"/>
        </a:p>
      </dgm:t>
    </dgm:pt>
    <dgm:pt modelId="{767C6C70-40BB-4A86-BDEA-26F7E26D3E1F}" type="parTrans" cxnId="{891D4E7C-B6BD-47BF-8230-AF582080AF39}">
      <dgm:prSet/>
      <dgm:spPr/>
      <dgm:t>
        <a:bodyPr/>
        <a:lstStyle/>
        <a:p>
          <a:pPr rtl="1"/>
          <a:endParaRPr lang="ar-SA"/>
        </a:p>
      </dgm:t>
    </dgm:pt>
    <dgm:pt modelId="{8DCB77D7-FE06-4EEF-BD9D-40CAFF5E5A12}" type="sibTrans" cxnId="{891D4E7C-B6BD-47BF-8230-AF582080AF39}">
      <dgm:prSet/>
      <dgm:spPr/>
      <dgm:t>
        <a:bodyPr/>
        <a:lstStyle/>
        <a:p>
          <a:pPr rtl="1"/>
          <a:endParaRPr lang="ar-SA"/>
        </a:p>
      </dgm:t>
    </dgm:pt>
    <dgm:pt modelId="{2BA5DE6A-5DA6-4A67-A80C-76F9E33AFBF6}">
      <dgm:prSet phldrT="[Text]"/>
      <dgm:spPr/>
      <dgm:t>
        <a:bodyPr/>
        <a:lstStyle/>
        <a:p>
          <a:pPr rtl="1"/>
          <a:r>
            <a:rPr lang="ar-SA" dirty="0" smtClean="0"/>
            <a:t>2/ تأثر المعلومات بتعدد الاشخاص حول موضوع البحث</a:t>
          </a:r>
          <a:endParaRPr lang="ar-SA" dirty="0"/>
        </a:p>
      </dgm:t>
    </dgm:pt>
    <dgm:pt modelId="{9D0A5500-F194-47D4-ABE9-2BD71A6B764F}" type="parTrans" cxnId="{46B6E4A6-9FFC-4644-AF7E-004C9409AA05}">
      <dgm:prSet/>
      <dgm:spPr/>
      <dgm:t>
        <a:bodyPr/>
        <a:lstStyle/>
        <a:p>
          <a:pPr rtl="1"/>
          <a:endParaRPr lang="ar-SA"/>
        </a:p>
      </dgm:t>
    </dgm:pt>
    <dgm:pt modelId="{CD5B7265-2608-4BEE-8F53-2332A9912B5C}" type="sibTrans" cxnId="{46B6E4A6-9FFC-4644-AF7E-004C9409AA05}">
      <dgm:prSet/>
      <dgm:spPr/>
      <dgm:t>
        <a:bodyPr/>
        <a:lstStyle/>
        <a:p>
          <a:pPr rtl="1"/>
          <a:endParaRPr lang="ar-SA"/>
        </a:p>
      </dgm:t>
    </dgm:pt>
    <dgm:pt modelId="{4D08E204-437D-444D-97A3-FB05EC0C3E26}">
      <dgm:prSet phldrT="[Text]"/>
      <dgm:spPr/>
      <dgm:t>
        <a:bodyPr/>
        <a:lstStyle/>
        <a:p>
          <a:pPr rtl="1"/>
          <a:r>
            <a:rPr lang="ar-SA" dirty="0" smtClean="0"/>
            <a:t>صعوبة الظواهر الاجتماعية وتعقيدها ممايجعل من الصعوبة في التنبؤ </a:t>
          </a:r>
          <a:endParaRPr lang="ar-SA" dirty="0"/>
        </a:p>
      </dgm:t>
    </dgm:pt>
    <dgm:pt modelId="{213F9D46-9421-4CC7-9B70-B5969D27FB8A}" type="parTrans" cxnId="{F4BD1705-56A9-4C99-AAED-6EBAC0753E8C}">
      <dgm:prSet/>
      <dgm:spPr/>
      <dgm:t>
        <a:bodyPr/>
        <a:lstStyle/>
        <a:p>
          <a:pPr rtl="1"/>
          <a:endParaRPr lang="ar-SA"/>
        </a:p>
      </dgm:t>
    </dgm:pt>
    <dgm:pt modelId="{4662DCAD-E8DD-454D-AE56-FE3CC64A9C23}" type="sibTrans" cxnId="{F4BD1705-56A9-4C99-AAED-6EBAC0753E8C}">
      <dgm:prSet/>
      <dgm:spPr/>
      <dgm:t>
        <a:bodyPr/>
        <a:lstStyle/>
        <a:p>
          <a:pPr rtl="1"/>
          <a:endParaRPr lang="ar-SA"/>
        </a:p>
      </dgm:t>
    </dgm:pt>
    <dgm:pt modelId="{DC0A7B19-36DA-43F6-9350-DDEF80310843}">
      <dgm:prSet phldrT="[Text]"/>
      <dgm:spPr/>
      <dgm:t>
        <a:bodyPr/>
        <a:lstStyle/>
        <a:p>
          <a:pPr rtl="1"/>
          <a:r>
            <a:rPr lang="ar-SA" dirty="0" smtClean="0"/>
            <a:t>1/ توفير بيانات مفصلة عن الواقع الفعلي للظاهرة </a:t>
          </a:r>
          <a:endParaRPr lang="ar-SA" dirty="0"/>
        </a:p>
      </dgm:t>
    </dgm:pt>
    <dgm:pt modelId="{057B5410-D26D-444D-ABC3-933236543234}" type="parTrans" cxnId="{E2067DF7-9DBC-4739-B302-0F00778A3D55}">
      <dgm:prSet/>
      <dgm:spPr/>
      <dgm:t>
        <a:bodyPr/>
        <a:lstStyle/>
        <a:p>
          <a:pPr rtl="1"/>
          <a:endParaRPr lang="ar-SA"/>
        </a:p>
      </dgm:t>
    </dgm:pt>
    <dgm:pt modelId="{3DBE75E5-F99A-4948-A0B3-16BE83220D03}" type="sibTrans" cxnId="{E2067DF7-9DBC-4739-B302-0F00778A3D55}">
      <dgm:prSet/>
      <dgm:spPr/>
      <dgm:t>
        <a:bodyPr/>
        <a:lstStyle/>
        <a:p>
          <a:pPr rtl="1"/>
          <a:endParaRPr lang="ar-SA"/>
        </a:p>
      </dgm:t>
    </dgm:pt>
    <dgm:pt modelId="{258561EB-D80F-4E1F-948D-351C91B72A4A}">
      <dgm:prSet phldrT="[Text]"/>
      <dgm:spPr/>
      <dgm:t>
        <a:bodyPr/>
        <a:lstStyle/>
        <a:p>
          <a:pPr rtl="1"/>
          <a:r>
            <a:rPr lang="ar-SA" dirty="0" smtClean="0"/>
            <a:t>2/ تفسير واقعي للعوامل المرتبطة بموضوع الدراسة </a:t>
          </a:r>
          <a:endParaRPr lang="ar-SA" dirty="0"/>
        </a:p>
      </dgm:t>
    </dgm:pt>
    <dgm:pt modelId="{BE46BE58-7AE0-47D6-B3A6-8C4E49801D14}" type="parTrans" cxnId="{BE27E0BC-58C2-43F3-8B5F-6F60D0C5DE06}">
      <dgm:prSet/>
      <dgm:spPr/>
      <dgm:t>
        <a:bodyPr/>
        <a:lstStyle/>
        <a:p>
          <a:pPr rtl="1"/>
          <a:endParaRPr lang="ar-SA"/>
        </a:p>
      </dgm:t>
    </dgm:pt>
    <dgm:pt modelId="{71E89382-3A74-4CAF-B70B-FD6A98A4ECD8}" type="sibTrans" cxnId="{BE27E0BC-58C2-43F3-8B5F-6F60D0C5DE06}">
      <dgm:prSet/>
      <dgm:spPr/>
      <dgm:t>
        <a:bodyPr/>
        <a:lstStyle/>
        <a:p>
          <a:pPr rtl="1"/>
          <a:endParaRPr lang="ar-SA"/>
        </a:p>
      </dgm:t>
    </dgm:pt>
    <dgm:pt modelId="{2E4187C3-B29A-42CE-8BF0-3AA62BED936A}">
      <dgm:prSet phldrT="[Text]"/>
      <dgm:spPr/>
      <dgm:t>
        <a:bodyPr/>
        <a:lstStyle/>
        <a:p>
          <a:pPr rtl="1"/>
          <a:r>
            <a:rPr lang="ar-SA" dirty="0" smtClean="0"/>
            <a:t>3/ إجراء دراسات مقارنة في ضوءمعرفة الواقع إزاء المشكلات التي تخص الباحثين</a:t>
          </a:r>
          <a:endParaRPr lang="ar-SA" dirty="0"/>
        </a:p>
      </dgm:t>
    </dgm:pt>
    <dgm:pt modelId="{4711C7E4-91AE-45FA-9FCD-F53A3E0C5851}" type="parTrans" cxnId="{DF2D389E-A574-4501-B3E0-A534A85E13FB}">
      <dgm:prSet/>
      <dgm:spPr/>
      <dgm:t>
        <a:bodyPr/>
        <a:lstStyle/>
        <a:p>
          <a:pPr rtl="1"/>
          <a:endParaRPr lang="ar-SA"/>
        </a:p>
      </dgm:t>
    </dgm:pt>
    <dgm:pt modelId="{45BFFEDF-7A98-4A74-9EDA-8DF0C2921C33}" type="sibTrans" cxnId="{DF2D389E-A574-4501-B3E0-A534A85E13FB}">
      <dgm:prSet/>
      <dgm:spPr/>
      <dgm:t>
        <a:bodyPr/>
        <a:lstStyle/>
        <a:p>
          <a:pPr rtl="1"/>
          <a:endParaRPr lang="ar-SA"/>
        </a:p>
      </dgm:t>
    </dgm:pt>
    <dgm:pt modelId="{F74E4947-31A6-4993-863F-04E45B53795A}" type="pres">
      <dgm:prSet presAssocID="{CE9D41CF-EFEE-4F9B-B7FA-45EF7E37A86A}" presName="Name0" presStyleCnt="0">
        <dgm:presLayoutVars>
          <dgm:dir/>
          <dgm:animLvl val="lvl"/>
          <dgm:resizeHandles val="exact"/>
        </dgm:presLayoutVars>
      </dgm:prSet>
      <dgm:spPr/>
      <dgm:t>
        <a:bodyPr/>
        <a:lstStyle/>
        <a:p>
          <a:pPr rtl="1"/>
          <a:endParaRPr lang="ar-SA"/>
        </a:p>
      </dgm:t>
    </dgm:pt>
    <dgm:pt modelId="{7870EC41-BBE6-47FD-AF4C-B017BC068201}" type="pres">
      <dgm:prSet presAssocID="{3ACBEDA8-C3E5-46C4-9D5C-B1F531EEAEEE}" presName="vertFlow" presStyleCnt="0"/>
      <dgm:spPr/>
    </dgm:pt>
    <dgm:pt modelId="{A482F79D-A15D-487C-846B-19EE8BC5DA0A}" type="pres">
      <dgm:prSet presAssocID="{3ACBEDA8-C3E5-46C4-9D5C-B1F531EEAEEE}" presName="header" presStyleLbl="node1" presStyleIdx="0" presStyleCnt="2"/>
      <dgm:spPr/>
      <dgm:t>
        <a:bodyPr/>
        <a:lstStyle/>
        <a:p>
          <a:pPr rtl="1"/>
          <a:endParaRPr lang="ar-SA"/>
        </a:p>
      </dgm:t>
    </dgm:pt>
    <dgm:pt modelId="{FB7B44D4-ED2A-47AD-87DB-8506118A15CF}" type="pres">
      <dgm:prSet presAssocID="{9D0A5500-F194-47D4-ABE9-2BD71A6B764F}" presName="parTrans" presStyleLbl="sibTrans2D1" presStyleIdx="0" presStyleCnt="4"/>
      <dgm:spPr/>
      <dgm:t>
        <a:bodyPr/>
        <a:lstStyle/>
        <a:p>
          <a:pPr rtl="1"/>
          <a:endParaRPr lang="ar-SA"/>
        </a:p>
      </dgm:t>
    </dgm:pt>
    <dgm:pt modelId="{69FF765B-4BCC-4107-877F-366E5640BF39}" type="pres">
      <dgm:prSet presAssocID="{2BA5DE6A-5DA6-4A67-A80C-76F9E33AFBF6}" presName="child" presStyleLbl="alignAccFollowNode1" presStyleIdx="0" presStyleCnt="4">
        <dgm:presLayoutVars>
          <dgm:chMax val="0"/>
          <dgm:bulletEnabled val="1"/>
        </dgm:presLayoutVars>
      </dgm:prSet>
      <dgm:spPr/>
      <dgm:t>
        <a:bodyPr/>
        <a:lstStyle/>
        <a:p>
          <a:pPr rtl="1"/>
          <a:endParaRPr lang="ar-SA"/>
        </a:p>
      </dgm:t>
    </dgm:pt>
    <dgm:pt modelId="{C4EFB3BE-8220-4B5D-A118-9F19D6BAB22E}" type="pres">
      <dgm:prSet presAssocID="{CD5B7265-2608-4BEE-8F53-2332A9912B5C}" presName="sibTrans" presStyleLbl="sibTrans2D1" presStyleIdx="1" presStyleCnt="4"/>
      <dgm:spPr/>
      <dgm:t>
        <a:bodyPr/>
        <a:lstStyle/>
        <a:p>
          <a:pPr rtl="1"/>
          <a:endParaRPr lang="ar-SA"/>
        </a:p>
      </dgm:t>
    </dgm:pt>
    <dgm:pt modelId="{12DA1B5F-527F-446F-B327-92BE488AB8E2}" type="pres">
      <dgm:prSet presAssocID="{4D08E204-437D-444D-97A3-FB05EC0C3E26}" presName="child" presStyleLbl="alignAccFollowNode1" presStyleIdx="1" presStyleCnt="4">
        <dgm:presLayoutVars>
          <dgm:chMax val="0"/>
          <dgm:bulletEnabled val="1"/>
        </dgm:presLayoutVars>
      </dgm:prSet>
      <dgm:spPr/>
      <dgm:t>
        <a:bodyPr/>
        <a:lstStyle/>
        <a:p>
          <a:pPr rtl="1"/>
          <a:endParaRPr lang="ar-SA"/>
        </a:p>
      </dgm:t>
    </dgm:pt>
    <dgm:pt modelId="{C567F828-098E-4E1A-ABD2-BFB1C4091A5D}" type="pres">
      <dgm:prSet presAssocID="{3ACBEDA8-C3E5-46C4-9D5C-B1F531EEAEEE}" presName="hSp" presStyleCnt="0"/>
      <dgm:spPr/>
    </dgm:pt>
    <dgm:pt modelId="{85388FF9-556D-4A7A-B879-F1EB067682F6}" type="pres">
      <dgm:prSet presAssocID="{DC0A7B19-36DA-43F6-9350-DDEF80310843}" presName="vertFlow" presStyleCnt="0"/>
      <dgm:spPr/>
    </dgm:pt>
    <dgm:pt modelId="{307B1AEE-8579-4581-8F6B-D5E96655792E}" type="pres">
      <dgm:prSet presAssocID="{DC0A7B19-36DA-43F6-9350-DDEF80310843}" presName="header" presStyleLbl="node1" presStyleIdx="1" presStyleCnt="2"/>
      <dgm:spPr/>
      <dgm:t>
        <a:bodyPr/>
        <a:lstStyle/>
        <a:p>
          <a:pPr rtl="1"/>
          <a:endParaRPr lang="ar-SA"/>
        </a:p>
      </dgm:t>
    </dgm:pt>
    <dgm:pt modelId="{B76DD25D-CFB0-4C4C-87B2-1E3F0B681B11}" type="pres">
      <dgm:prSet presAssocID="{BE46BE58-7AE0-47D6-B3A6-8C4E49801D14}" presName="parTrans" presStyleLbl="sibTrans2D1" presStyleIdx="2" presStyleCnt="4"/>
      <dgm:spPr/>
      <dgm:t>
        <a:bodyPr/>
        <a:lstStyle/>
        <a:p>
          <a:pPr rtl="1"/>
          <a:endParaRPr lang="ar-SA"/>
        </a:p>
      </dgm:t>
    </dgm:pt>
    <dgm:pt modelId="{5D2205A5-59C3-43B4-A5A6-E7BACDF59DFE}" type="pres">
      <dgm:prSet presAssocID="{258561EB-D80F-4E1F-948D-351C91B72A4A}" presName="child" presStyleLbl="alignAccFollowNode1" presStyleIdx="2" presStyleCnt="4">
        <dgm:presLayoutVars>
          <dgm:chMax val="0"/>
          <dgm:bulletEnabled val="1"/>
        </dgm:presLayoutVars>
      </dgm:prSet>
      <dgm:spPr/>
      <dgm:t>
        <a:bodyPr/>
        <a:lstStyle/>
        <a:p>
          <a:pPr rtl="1"/>
          <a:endParaRPr lang="ar-SA"/>
        </a:p>
      </dgm:t>
    </dgm:pt>
    <dgm:pt modelId="{7D0873FD-5A02-4240-9A06-68E77BFC1F89}" type="pres">
      <dgm:prSet presAssocID="{71E89382-3A74-4CAF-B70B-FD6A98A4ECD8}" presName="sibTrans" presStyleLbl="sibTrans2D1" presStyleIdx="3" presStyleCnt="4"/>
      <dgm:spPr/>
      <dgm:t>
        <a:bodyPr/>
        <a:lstStyle/>
        <a:p>
          <a:pPr rtl="1"/>
          <a:endParaRPr lang="ar-SA"/>
        </a:p>
      </dgm:t>
    </dgm:pt>
    <dgm:pt modelId="{B2D9FE30-8088-41DD-9DB9-859A2C4CDFA3}" type="pres">
      <dgm:prSet presAssocID="{2E4187C3-B29A-42CE-8BF0-3AA62BED936A}" presName="child" presStyleLbl="alignAccFollowNode1" presStyleIdx="3" presStyleCnt="4">
        <dgm:presLayoutVars>
          <dgm:chMax val="0"/>
          <dgm:bulletEnabled val="1"/>
        </dgm:presLayoutVars>
      </dgm:prSet>
      <dgm:spPr/>
      <dgm:t>
        <a:bodyPr/>
        <a:lstStyle/>
        <a:p>
          <a:pPr rtl="1"/>
          <a:endParaRPr lang="ar-SA"/>
        </a:p>
      </dgm:t>
    </dgm:pt>
  </dgm:ptLst>
  <dgm:cxnLst>
    <dgm:cxn modelId="{55AC725B-E42A-489F-9C7E-AC8CAC4DBCBC}" type="presOf" srcId="{2E4187C3-B29A-42CE-8BF0-3AA62BED936A}" destId="{B2D9FE30-8088-41DD-9DB9-859A2C4CDFA3}" srcOrd="0" destOrd="0" presId="urn:microsoft.com/office/officeart/2005/8/layout/lProcess1"/>
    <dgm:cxn modelId="{C1D03503-AFCB-4EBF-87ED-964A97C4F8F3}" type="presOf" srcId="{4D08E204-437D-444D-97A3-FB05EC0C3E26}" destId="{12DA1B5F-527F-446F-B327-92BE488AB8E2}" srcOrd="0" destOrd="0" presId="urn:microsoft.com/office/officeart/2005/8/layout/lProcess1"/>
    <dgm:cxn modelId="{D18AA44D-A230-4F9D-94FC-49F095636AA8}" type="presOf" srcId="{2BA5DE6A-5DA6-4A67-A80C-76F9E33AFBF6}" destId="{69FF765B-4BCC-4107-877F-366E5640BF39}" srcOrd="0" destOrd="0" presId="urn:microsoft.com/office/officeart/2005/8/layout/lProcess1"/>
    <dgm:cxn modelId="{46B6E4A6-9FFC-4644-AF7E-004C9409AA05}" srcId="{3ACBEDA8-C3E5-46C4-9D5C-B1F531EEAEEE}" destId="{2BA5DE6A-5DA6-4A67-A80C-76F9E33AFBF6}" srcOrd="0" destOrd="0" parTransId="{9D0A5500-F194-47D4-ABE9-2BD71A6B764F}" sibTransId="{CD5B7265-2608-4BEE-8F53-2332A9912B5C}"/>
    <dgm:cxn modelId="{444543C3-E111-4B5B-85D3-F2F1473DBD7D}" type="presOf" srcId="{71E89382-3A74-4CAF-B70B-FD6A98A4ECD8}" destId="{7D0873FD-5A02-4240-9A06-68E77BFC1F89}" srcOrd="0" destOrd="0" presId="urn:microsoft.com/office/officeart/2005/8/layout/lProcess1"/>
    <dgm:cxn modelId="{A37F7EC4-5BAF-4EB0-B2BE-394827B02F72}" type="presOf" srcId="{CE9D41CF-EFEE-4F9B-B7FA-45EF7E37A86A}" destId="{F74E4947-31A6-4993-863F-04E45B53795A}" srcOrd="0" destOrd="0" presId="urn:microsoft.com/office/officeart/2005/8/layout/lProcess1"/>
    <dgm:cxn modelId="{549FC738-5E08-4506-8358-CEE5CC79FBB3}" type="presOf" srcId="{DC0A7B19-36DA-43F6-9350-DDEF80310843}" destId="{307B1AEE-8579-4581-8F6B-D5E96655792E}" srcOrd="0" destOrd="0" presId="urn:microsoft.com/office/officeart/2005/8/layout/lProcess1"/>
    <dgm:cxn modelId="{F4BD1705-56A9-4C99-AAED-6EBAC0753E8C}" srcId="{3ACBEDA8-C3E5-46C4-9D5C-B1F531EEAEEE}" destId="{4D08E204-437D-444D-97A3-FB05EC0C3E26}" srcOrd="1" destOrd="0" parTransId="{213F9D46-9421-4CC7-9B70-B5969D27FB8A}" sibTransId="{4662DCAD-E8DD-454D-AE56-FE3CC64A9C23}"/>
    <dgm:cxn modelId="{BE27E0BC-58C2-43F3-8B5F-6F60D0C5DE06}" srcId="{DC0A7B19-36DA-43F6-9350-DDEF80310843}" destId="{258561EB-D80F-4E1F-948D-351C91B72A4A}" srcOrd="0" destOrd="0" parTransId="{BE46BE58-7AE0-47D6-B3A6-8C4E49801D14}" sibTransId="{71E89382-3A74-4CAF-B70B-FD6A98A4ECD8}"/>
    <dgm:cxn modelId="{4CAC426D-17F9-4558-9C14-C7322666B41A}" type="presOf" srcId="{CD5B7265-2608-4BEE-8F53-2332A9912B5C}" destId="{C4EFB3BE-8220-4B5D-A118-9F19D6BAB22E}" srcOrd="0" destOrd="0" presId="urn:microsoft.com/office/officeart/2005/8/layout/lProcess1"/>
    <dgm:cxn modelId="{45D4FBE0-EADA-445F-BF90-0C919730DB99}" type="presOf" srcId="{3ACBEDA8-C3E5-46C4-9D5C-B1F531EEAEEE}" destId="{A482F79D-A15D-487C-846B-19EE8BC5DA0A}" srcOrd="0" destOrd="0" presId="urn:microsoft.com/office/officeart/2005/8/layout/lProcess1"/>
    <dgm:cxn modelId="{E2067DF7-9DBC-4739-B302-0F00778A3D55}" srcId="{CE9D41CF-EFEE-4F9B-B7FA-45EF7E37A86A}" destId="{DC0A7B19-36DA-43F6-9350-DDEF80310843}" srcOrd="1" destOrd="0" parTransId="{057B5410-D26D-444D-ABC3-933236543234}" sibTransId="{3DBE75E5-F99A-4948-A0B3-16BE83220D03}"/>
    <dgm:cxn modelId="{891D4E7C-B6BD-47BF-8230-AF582080AF39}" srcId="{CE9D41CF-EFEE-4F9B-B7FA-45EF7E37A86A}" destId="{3ACBEDA8-C3E5-46C4-9D5C-B1F531EEAEEE}" srcOrd="0" destOrd="0" parTransId="{767C6C70-40BB-4A86-BDEA-26F7E26D3E1F}" sibTransId="{8DCB77D7-FE06-4EEF-BD9D-40CAFF5E5A12}"/>
    <dgm:cxn modelId="{CF5EE90A-10B2-4987-B3E9-314EFBCB5A3A}" type="presOf" srcId="{258561EB-D80F-4E1F-948D-351C91B72A4A}" destId="{5D2205A5-59C3-43B4-A5A6-E7BACDF59DFE}" srcOrd="0" destOrd="0" presId="urn:microsoft.com/office/officeart/2005/8/layout/lProcess1"/>
    <dgm:cxn modelId="{DF2D389E-A574-4501-B3E0-A534A85E13FB}" srcId="{DC0A7B19-36DA-43F6-9350-DDEF80310843}" destId="{2E4187C3-B29A-42CE-8BF0-3AA62BED936A}" srcOrd="1" destOrd="0" parTransId="{4711C7E4-91AE-45FA-9FCD-F53A3E0C5851}" sibTransId="{45BFFEDF-7A98-4A74-9EDA-8DF0C2921C33}"/>
    <dgm:cxn modelId="{319829C8-ABC0-479A-B466-53AD22B32076}" type="presOf" srcId="{BE46BE58-7AE0-47D6-B3A6-8C4E49801D14}" destId="{B76DD25D-CFB0-4C4C-87B2-1E3F0B681B11}" srcOrd="0" destOrd="0" presId="urn:microsoft.com/office/officeart/2005/8/layout/lProcess1"/>
    <dgm:cxn modelId="{0B3C792D-4E36-4747-9D3B-5B3001992CB2}" type="presOf" srcId="{9D0A5500-F194-47D4-ABE9-2BD71A6B764F}" destId="{FB7B44D4-ED2A-47AD-87DB-8506118A15CF}" srcOrd="0" destOrd="0" presId="urn:microsoft.com/office/officeart/2005/8/layout/lProcess1"/>
    <dgm:cxn modelId="{76102C8B-9B14-4243-B4ED-B31E28309204}" type="presParOf" srcId="{F74E4947-31A6-4993-863F-04E45B53795A}" destId="{7870EC41-BBE6-47FD-AF4C-B017BC068201}" srcOrd="0" destOrd="0" presId="urn:microsoft.com/office/officeart/2005/8/layout/lProcess1"/>
    <dgm:cxn modelId="{45607CE9-D882-48AF-B265-90FE3B7AC34F}" type="presParOf" srcId="{7870EC41-BBE6-47FD-AF4C-B017BC068201}" destId="{A482F79D-A15D-487C-846B-19EE8BC5DA0A}" srcOrd="0" destOrd="0" presId="urn:microsoft.com/office/officeart/2005/8/layout/lProcess1"/>
    <dgm:cxn modelId="{875E33EC-F01D-4768-BF16-E97A8E3DC756}" type="presParOf" srcId="{7870EC41-BBE6-47FD-AF4C-B017BC068201}" destId="{FB7B44D4-ED2A-47AD-87DB-8506118A15CF}" srcOrd="1" destOrd="0" presId="urn:microsoft.com/office/officeart/2005/8/layout/lProcess1"/>
    <dgm:cxn modelId="{6D150893-7404-4F10-B97B-FDD7260CFA78}" type="presParOf" srcId="{7870EC41-BBE6-47FD-AF4C-B017BC068201}" destId="{69FF765B-4BCC-4107-877F-366E5640BF39}" srcOrd="2" destOrd="0" presId="urn:microsoft.com/office/officeart/2005/8/layout/lProcess1"/>
    <dgm:cxn modelId="{4FBE50D9-51BE-4A3A-B8BD-491E3950CFE7}" type="presParOf" srcId="{7870EC41-BBE6-47FD-AF4C-B017BC068201}" destId="{C4EFB3BE-8220-4B5D-A118-9F19D6BAB22E}" srcOrd="3" destOrd="0" presId="urn:microsoft.com/office/officeart/2005/8/layout/lProcess1"/>
    <dgm:cxn modelId="{FEFD2B95-E933-48AB-B9E7-545D0058754D}" type="presParOf" srcId="{7870EC41-BBE6-47FD-AF4C-B017BC068201}" destId="{12DA1B5F-527F-446F-B327-92BE488AB8E2}" srcOrd="4" destOrd="0" presId="urn:microsoft.com/office/officeart/2005/8/layout/lProcess1"/>
    <dgm:cxn modelId="{806DE752-BBCE-46CD-A37A-DE1831814A7C}" type="presParOf" srcId="{F74E4947-31A6-4993-863F-04E45B53795A}" destId="{C567F828-098E-4E1A-ABD2-BFB1C4091A5D}" srcOrd="1" destOrd="0" presId="urn:microsoft.com/office/officeart/2005/8/layout/lProcess1"/>
    <dgm:cxn modelId="{5BE13D59-E9E1-44A3-B82D-5B8EE12E2872}" type="presParOf" srcId="{F74E4947-31A6-4993-863F-04E45B53795A}" destId="{85388FF9-556D-4A7A-B879-F1EB067682F6}" srcOrd="2" destOrd="0" presId="urn:microsoft.com/office/officeart/2005/8/layout/lProcess1"/>
    <dgm:cxn modelId="{86CDC74E-9374-45BF-A914-201838031111}" type="presParOf" srcId="{85388FF9-556D-4A7A-B879-F1EB067682F6}" destId="{307B1AEE-8579-4581-8F6B-D5E96655792E}" srcOrd="0" destOrd="0" presId="urn:microsoft.com/office/officeart/2005/8/layout/lProcess1"/>
    <dgm:cxn modelId="{DD3430C8-41B6-4D3E-861E-088C86DCE22F}" type="presParOf" srcId="{85388FF9-556D-4A7A-B879-F1EB067682F6}" destId="{B76DD25D-CFB0-4C4C-87B2-1E3F0B681B11}" srcOrd="1" destOrd="0" presId="urn:microsoft.com/office/officeart/2005/8/layout/lProcess1"/>
    <dgm:cxn modelId="{9A1B246C-2902-4997-816E-92BF66365CB5}" type="presParOf" srcId="{85388FF9-556D-4A7A-B879-F1EB067682F6}" destId="{5D2205A5-59C3-43B4-A5A6-E7BACDF59DFE}" srcOrd="2" destOrd="0" presId="urn:microsoft.com/office/officeart/2005/8/layout/lProcess1"/>
    <dgm:cxn modelId="{3BC75B93-6ABF-4F70-911C-BAB5AAE15594}" type="presParOf" srcId="{85388FF9-556D-4A7A-B879-F1EB067682F6}" destId="{7D0873FD-5A02-4240-9A06-68E77BFC1F89}" srcOrd="3" destOrd="0" presId="urn:microsoft.com/office/officeart/2005/8/layout/lProcess1"/>
    <dgm:cxn modelId="{DFA22094-38DD-4899-A8D8-88969070B805}" type="presParOf" srcId="{85388FF9-556D-4A7A-B879-F1EB067682F6}" destId="{B2D9FE30-8088-41DD-9DB9-859A2C4CDFA3}" srcOrd="4"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9873488-FEB8-4885-98E6-D2BB290460D8}" type="doc">
      <dgm:prSet loTypeId="urn:microsoft.com/office/officeart/2005/8/layout/arrow3" loCatId="relationship" qsTypeId="urn:microsoft.com/office/officeart/2005/8/quickstyle/3d2" qsCatId="3D" csTypeId="urn:microsoft.com/office/officeart/2005/8/colors/accent2_4" csCatId="accent2" phldr="1"/>
      <dgm:spPr/>
      <dgm:t>
        <a:bodyPr/>
        <a:lstStyle/>
        <a:p>
          <a:pPr rtl="1"/>
          <a:endParaRPr lang="ar-SA"/>
        </a:p>
      </dgm:t>
    </dgm:pt>
    <dgm:pt modelId="{B1135002-4D5B-4D46-8EC5-F50E68394616}">
      <dgm:prSet phldrT="[Text]"/>
      <dgm:spPr/>
      <dgm:t>
        <a:bodyPr/>
        <a:lstStyle/>
        <a:p>
          <a:pPr rtl="1"/>
          <a:r>
            <a:rPr lang="ar-SA" dirty="0" smtClean="0"/>
            <a:t>الكشف عن العلاقات السببية للمتغيرات </a:t>
          </a:r>
          <a:endParaRPr lang="ar-SA" dirty="0"/>
        </a:p>
      </dgm:t>
    </dgm:pt>
    <dgm:pt modelId="{6FDDD711-8CC7-40DC-A546-47AE848B088C}" type="parTrans" cxnId="{EE72C7FE-62B1-4B61-993B-731E007CEAC9}">
      <dgm:prSet/>
      <dgm:spPr/>
      <dgm:t>
        <a:bodyPr/>
        <a:lstStyle/>
        <a:p>
          <a:pPr rtl="1"/>
          <a:endParaRPr lang="ar-SA"/>
        </a:p>
      </dgm:t>
    </dgm:pt>
    <dgm:pt modelId="{6A4889B8-C62F-495C-80A5-BF8C1C9E3F75}" type="sibTrans" cxnId="{EE72C7FE-62B1-4B61-993B-731E007CEAC9}">
      <dgm:prSet/>
      <dgm:spPr/>
      <dgm:t>
        <a:bodyPr/>
        <a:lstStyle/>
        <a:p>
          <a:pPr rtl="1"/>
          <a:endParaRPr lang="ar-SA"/>
        </a:p>
      </dgm:t>
    </dgm:pt>
    <dgm:pt modelId="{853DEB55-9D4F-4749-967E-769E2FE0E95B}">
      <dgm:prSet phldrT="[Text]"/>
      <dgm:spPr/>
      <dgm:t>
        <a:bodyPr/>
        <a:lstStyle/>
        <a:p>
          <a:pPr rtl="1"/>
          <a:r>
            <a:rPr lang="ar-SA" dirty="0" smtClean="0"/>
            <a:t>إلغاء جميع العوامل المؤثرة في الموقف التجريبي</a:t>
          </a:r>
          <a:endParaRPr lang="ar-SA" dirty="0"/>
        </a:p>
      </dgm:t>
    </dgm:pt>
    <dgm:pt modelId="{02CD0C04-CC95-4AC7-85F3-8BD15C49431D}" type="parTrans" cxnId="{A982365E-6303-4D0C-AD12-D94A862CA96F}">
      <dgm:prSet/>
      <dgm:spPr/>
      <dgm:t>
        <a:bodyPr/>
        <a:lstStyle/>
        <a:p>
          <a:pPr rtl="1"/>
          <a:endParaRPr lang="ar-SA"/>
        </a:p>
      </dgm:t>
    </dgm:pt>
    <dgm:pt modelId="{B3887FB1-F6B0-4B59-8173-024BB8701984}" type="sibTrans" cxnId="{A982365E-6303-4D0C-AD12-D94A862CA96F}">
      <dgm:prSet/>
      <dgm:spPr/>
      <dgm:t>
        <a:bodyPr/>
        <a:lstStyle/>
        <a:p>
          <a:pPr rtl="1"/>
          <a:endParaRPr lang="ar-SA"/>
        </a:p>
      </dgm:t>
    </dgm:pt>
    <dgm:pt modelId="{6E225EC5-BDC2-488B-98E8-4782D9B1B4DE}" type="pres">
      <dgm:prSet presAssocID="{E9873488-FEB8-4885-98E6-D2BB290460D8}" presName="compositeShape" presStyleCnt="0">
        <dgm:presLayoutVars>
          <dgm:chMax val="2"/>
          <dgm:dir/>
          <dgm:resizeHandles val="exact"/>
        </dgm:presLayoutVars>
      </dgm:prSet>
      <dgm:spPr/>
      <dgm:t>
        <a:bodyPr/>
        <a:lstStyle/>
        <a:p>
          <a:pPr rtl="1"/>
          <a:endParaRPr lang="ar-SA"/>
        </a:p>
      </dgm:t>
    </dgm:pt>
    <dgm:pt modelId="{5608307B-9C3A-426D-A657-CD1B87D7DA04}" type="pres">
      <dgm:prSet presAssocID="{E9873488-FEB8-4885-98E6-D2BB290460D8}" presName="divider" presStyleLbl="fgShp" presStyleIdx="0" presStyleCnt="1"/>
      <dgm:spPr/>
    </dgm:pt>
    <dgm:pt modelId="{9EE47EF4-FA70-4393-9BF5-BB1B4BBC7184}" type="pres">
      <dgm:prSet presAssocID="{B1135002-4D5B-4D46-8EC5-F50E68394616}" presName="downArrow" presStyleLbl="node1" presStyleIdx="0" presStyleCnt="2"/>
      <dgm:spPr/>
    </dgm:pt>
    <dgm:pt modelId="{25885393-8574-4F4F-818D-7749FDD43FBB}" type="pres">
      <dgm:prSet presAssocID="{B1135002-4D5B-4D46-8EC5-F50E68394616}" presName="downArrowText" presStyleLbl="revTx" presStyleIdx="0" presStyleCnt="2">
        <dgm:presLayoutVars>
          <dgm:bulletEnabled val="1"/>
        </dgm:presLayoutVars>
      </dgm:prSet>
      <dgm:spPr/>
      <dgm:t>
        <a:bodyPr/>
        <a:lstStyle/>
        <a:p>
          <a:pPr rtl="1"/>
          <a:endParaRPr lang="ar-SA"/>
        </a:p>
      </dgm:t>
    </dgm:pt>
    <dgm:pt modelId="{2F8AA847-A661-4C32-B614-7748F5E48E14}" type="pres">
      <dgm:prSet presAssocID="{853DEB55-9D4F-4749-967E-769E2FE0E95B}" presName="upArrow" presStyleLbl="node1" presStyleIdx="1" presStyleCnt="2"/>
      <dgm:spPr/>
    </dgm:pt>
    <dgm:pt modelId="{DB2C18D2-03AA-4488-9907-DF9AF2E29B98}" type="pres">
      <dgm:prSet presAssocID="{853DEB55-9D4F-4749-967E-769E2FE0E95B}" presName="upArrowText" presStyleLbl="revTx" presStyleIdx="1" presStyleCnt="2">
        <dgm:presLayoutVars>
          <dgm:bulletEnabled val="1"/>
        </dgm:presLayoutVars>
      </dgm:prSet>
      <dgm:spPr/>
      <dgm:t>
        <a:bodyPr/>
        <a:lstStyle/>
        <a:p>
          <a:pPr rtl="1"/>
          <a:endParaRPr lang="ar-SA"/>
        </a:p>
      </dgm:t>
    </dgm:pt>
  </dgm:ptLst>
  <dgm:cxnLst>
    <dgm:cxn modelId="{5C524C25-1DAF-4DF1-866C-0790ED2E3963}" type="presOf" srcId="{853DEB55-9D4F-4749-967E-769E2FE0E95B}" destId="{DB2C18D2-03AA-4488-9907-DF9AF2E29B98}" srcOrd="0" destOrd="0" presId="urn:microsoft.com/office/officeart/2005/8/layout/arrow3"/>
    <dgm:cxn modelId="{EE72C7FE-62B1-4B61-993B-731E007CEAC9}" srcId="{E9873488-FEB8-4885-98E6-D2BB290460D8}" destId="{B1135002-4D5B-4D46-8EC5-F50E68394616}" srcOrd="0" destOrd="0" parTransId="{6FDDD711-8CC7-40DC-A546-47AE848B088C}" sibTransId="{6A4889B8-C62F-495C-80A5-BF8C1C9E3F75}"/>
    <dgm:cxn modelId="{A982365E-6303-4D0C-AD12-D94A862CA96F}" srcId="{E9873488-FEB8-4885-98E6-D2BB290460D8}" destId="{853DEB55-9D4F-4749-967E-769E2FE0E95B}" srcOrd="1" destOrd="0" parTransId="{02CD0C04-CC95-4AC7-85F3-8BD15C49431D}" sibTransId="{B3887FB1-F6B0-4B59-8173-024BB8701984}"/>
    <dgm:cxn modelId="{61C84548-A47D-4522-8FBE-E3B329395285}" type="presOf" srcId="{B1135002-4D5B-4D46-8EC5-F50E68394616}" destId="{25885393-8574-4F4F-818D-7749FDD43FBB}" srcOrd="0" destOrd="0" presId="urn:microsoft.com/office/officeart/2005/8/layout/arrow3"/>
    <dgm:cxn modelId="{94FEDCF7-4434-4B10-9E09-F84DC26BCBEF}" type="presOf" srcId="{E9873488-FEB8-4885-98E6-D2BB290460D8}" destId="{6E225EC5-BDC2-488B-98E8-4782D9B1B4DE}" srcOrd="0" destOrd="0" presId="urn:microsoft.com/office/officeart/2005/8/layout/arrow3"/>
    <dgm:cxn modelId="{382C13E6-7CC4-4CBC-95A7-F38FDA69FC31}" type="presParOf" srcId="{6E225EC5-BDC2-488B-98E8-4782D9B1B4DE}" destId="{5608307B-9C3A-426D-A657-CD1B87D7DA04}" srcOrd="0" destOrd="0" presId="urn:microsoft.com/office/officeart/2005/8/layout/arrow3"/>
    <dgm:cxn modelId="{8EFF1ED3-DDCF-4803-9FC6-80F2CE14FF44}" type="presParOf" srcId="{6E225EC5-BDC2-488B-98E8-4782D9B1B4DE}" destId="{9EE47EF4-FA70-4393-9BF5-BB1B4BBC7184}" srcOrd="1" destOrd="0" presId="urn:microsoft.com/office/officeart/2005/8/layout/arrow3"/>
    <dgm:cxn modelId="{07678699-6E98-4B0E-9F6F-DD4DE4F85193}" type="presParOf" srcId="{6E225EC5-BDC2-488B-98E8-4782D9B1B4DE}" destId="{25885393-8574-4F4F-818D-7749FDD43FBB}" srcOrd="2" destOrd="0" presId="urn:microsoft.com/office/officeart/2005/8/layout/arrow3"/>
    <dgm:cxn modelId="{C40DFE8C-9CD0-4D15-8BB9-8F77F6CBC060}" type="presParOf" srcId="{6E225EC5-BDC2-488B-98E8-4782D9B1B4DE}" destId="{2F8AA847-A661-4C32-B614-7748F5E48E14}" srcOrd="3" destOrd="0" presId="urn:microsoft.com/office/officeart/2005/8/layout/arrow3"/>
    <dgm:cxn modelId="{DDD0096D-A088-4FC0-809C-49239DBBAE5B}" type="presParOf" srcId="{6E225EC5-BDC2-488B-98E8-4782D9B1B4DE}" destId="{DB2C18D2-03AA-4488-9907-DF9AF2E29B98}"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C70ADBB-B5DB-431D-B4DC-E88CE4AC6553}" type="doc">
      <dgm:prSet loTypeId="urn:microsoft.com/office/officeart/2005/8/layout/hList9" loCatId="list" qsTypeId="urn:microsoft.com/office/officeart/2005/8/quickstyle/3d7" qsCatId="3D" csTypeId="urn:microsoft.com/office/officeart/2005/8/colors/colorful1#3" csCatId="colorful" phldr="1"/>
      <dgm:spPr/>
      <dgm:t>
        <a:bodyPr/>
        <a:lstStyle/>
        <a:p>
          <a:pPr rtl="1"/>
          <a:endParaRPr lang="ar-SA"/>
        </a:p>
      </dgm:t>
    </dgm:pt>
    <dgm:pt modelId="{7D199578-103A-40D7-9056-4924A6726562}">
      <dgm:prSet phldrT="[Text]"/>
      <dgm:spPr/>
      <dgm:t>
        <a:bodyPr/>
        <a:lstStyle/>
        <a:p>
          <a:pPr rtl="1"/>
          <a:r>
            <a:rPr lang="ar-SA" dirty="0" smtClean="0"/>
            <a:t>مصطلحات متعلقة بالدراسة</a:t>
          </a:r>
          <a:endParaRPr lang="ar-SA" dirty="0"/>
        </a:p>
      </dgm:t>
    </dgm:pt>
    <dgm:pt modelId="{2737A9F4-51BB-40CF-9111-70E06BACC002}" type="parTrans" cxnId="{919E6EAA-EA97-43B8-A4B5-CC0A509A677D}">
      <dgm:prSet/>
      <dgm:spPr/>
      <dgm:t>
        <a:bodyPr/>
        <a:lstStyle/>
        <a:p>
          <a:pPr rtl="1"/>
          <a:endParaRPr lang="ar-SA"/>
        </a:p>
      </dgm:t>
    </dgm:pt>
    <dgm:pt modelId="{1694C803-5155-49D4-B432-55A623BF23F0}" type="sibTrans" cxnId="{919E6EAA-EA97-43B8-A4B5-CC0A509A677D}">
      <dgm:prSet/>
      <dgm:spPr/>
      <dgm:t>
        <a:bodyPr/>
        <a:lstStyle/>
        <a:p>
          <a:pPr rtl="1"/>
          <a:endParaRPr lang="ar-SA"/>
        </a:p>
      </dgm:t>
    </dgm:pt>
    <dgm:pt modelId="{0537AC89-B9E1-46F9-95A2-7548A9875042}">
      <dgm:prSet phldrT="[Text]" custT="1"/>
      <dgm:spPr/>
      <dgm:t>
        <a:bodyPr/>
        <a:lstStyle/>
        <a:p>
          <a:pPr rtl="1"/>
          <a:r>
            <a:rPr lang="ar-SA" sz="3600" dirty="0" smtClean="0"/>
            <a:t>1/ المجموعة التجريبية</a:t>
          </a:r>
          <a:endParaRPr lang="ar-SA" sz="3600" dirty="0"/>
        </a:p>
      </dgm:t>
    </dgm:pt>
    <dgm:pt modelId="{D83592B1-4636-4570-8E5F-9CE01F37AD22}" type="parTrans" cxnId="{F901C79D-28DB-40AA-9C54-0F0FEB5CEC46}">
      <dgm:prSet/>
      <dgm:spPr/>
      <dgm:t>
        <a:bodyPr/>
        <a:lstStyle/>
        <a:p>
          <a:pPr rtl="1"/>
          <a:endParaRPr lang="ar-SA"/>
        </a:p>
      </dgm:t>
    </dgm:pt>
    <dgm:pt modelId="{EC608B2D-AE80-4222-9915-AF3C03A52117}" type="sibTrans" cxnId="{F901C79D-28DB-40AA-9C54-0F0FEB5CEC46}">
      <dgm:prSet/>
      <dgm:spPr/>
      <dgm:t>
        <a:bodyPr/>
        <a:lstStyle/>
        <a:p>
          <a:pPr rtl="1"/>
          <a:endParaRPr lang="ar-SA"/>
        </a:p>
      </dgm:t>
    </dgm:pt>
    <dgm:pt modelId="{50D7E241-955B-421A-B161-893A572C4E35}">
      <dgm:prSet phldrT="[Text]" custT="1"/>
      <dgm:spPr/>
      <dgm:t>
        <a:bodyPr/>
        <a:lstStyle/>
        <a:p>
          <a:pPr rtl="1"/>
          <a:r>
            <a:rPr lang="ar-SA" sz="3600" dirty="0" smtClean="0"/>
            <a:t>2/ المجموعة الضابطة</a:t>
          </a:r>
          <a:endParaRPr lang="ar-SA" sz="3600" dirty="0"/>
        </a:p>
      </dgm:t>
    </dgm:pt>
    <dgm:pt modelId="{92E9A887-8738-4446-A5F5-8EB9EA5A8FEB}" type="parTrans" cxnId="{F0A0DEFE-85FD-4A87-B2F7-1D3A4452DD42}">
      <dgm:prSet/>
      <dgm:spPr/>
      <dgm:t>
        <a:bodyPr/>
        <a:lstStyle/>
        <a:p>
          <a:pPr rtl="1"/>
          <a:endParaRPr lang="ar-SA"/>
        </a:p>
      </dgm:t>
    </dgm:pt>
    <dgm:pt modelId="{5ECCD47A-2F31-40D4-AD03-4B725CAAC75E}" type="sibTrans" cxnId="{F0A0DEFE-85FD-4A87-B2F7-1D3A4452DD42}">
      <dgm:prSet/>
      <dgm:spPr/>
      <dgm:t>
        <a:bodyPr/>
        <a:lstStyle/>
        <a:p>
          <a:pPr rtl="1"/>
          <a:endParaRPr lang="ar-SA"/>
        </a:p>
      </dgm:t>
    </dgm:pt>
    <dgm:pt modelId="{081A0E74-7516-461A-A1BE-FE1E3C83F5EF}">
      <dgm:prSet phldrT="[Text]"/>
      <dgm:spPr/>
      <dgm:t>
        <a:bodyPr/>
        <a:lstStyle/>
        <a:p>
          <a:pPr rtl="1"/>
          <a:r>
            <a:rPr lang="ar-SA" dirty="0" smtClean="0"/>
            <a:t>مصطلحات متعلقة بالعوامل</a:t>
          </a:r>
          <a:endParaRPr lang="ar-SA" dirty="0"/>
        </a:p>
      </dgm:t>
    </dgm:pt>
    <dgm:pt modelId="{282FFCA6-B400-4EBD-8142-8671A3B9462E}" type="parTrans" cxnId="{F0334CCF-B09F-4DA0-A3C4-4C66B80C48AA}">
      <dgm:prSet/>
      <dgm:spPr/>
      <dgm:t>
        <a:bodyPr/>
        <a:lstStyle/>
        <a:p>
          <a:pPr rtl="1"/>
          <a:endParaRPr lang="ar-SA"/>
        </a:p>
      </dgm:t>
    </dgm:pt>
    <dgm:pt modelId="{59F5E077-E3DD-4D92-B114-E6B4DCD28714}" type="sibTrans" cxnId="{F0334CCF-B09F-4DA0-A3C4-4C66B80C48AA}">
      <dgm:prSet/>
      <dgm:spPr/>
      <dgm:t>
        <a:bodyPr/>
        <a:lstStyle/>
        <a:p>
          <a:pPr rtl="1"/>
          <a:endParaRPr lang="ar-SA"/>
        </a:p>
      </dgm:t>
    </dgm:pt>
    <dgm:pt modelId="{7232AA6F-5BA5-481C-A17E-3D46849561E3}">
      <dgm:prSet phldrT="[Text]"/>
      <dgm:spPr/>
      <dgm:t>
        <a:bodyPr/>
        <a:lstStyle/>
        <a:p>
          <a:pPr algn="r" rtl="1"/>
          <a:r>
            <a:rPr lang="ar-SA" dirty="0" smtClean="0"/>
            <a:t>3/ </a:t>
          </a:r>
          <a:r>
            <a:rPr lang="ar-SA" b="1" dirty="0" smtClean="0"/>
            <a:t>ضبط العوامل</a:t>
          </a:r>
          <a:endParaRPr lang="ar-SA" b="1" dirty="0"/>
        </a:p>
      </dgm:t>
    </dgm:pt>
    <dgm:pt modelId="{1E5BDB5A-2AD5-4C64-A98F-933CB99BBAB9}" type="parTrans" cxnId="{76C6EB95-2A3C-48EA-B439-C3DC474DCE87}">
      <dgm:prSet/>
      <dgm:spPr/>
      <dgm:t>
        <a:bodyPr/>
        <a:lstStyle/>
        <a:p>
          <a:pPr rtl="1"/>
          <a:endParaRPr lang="ar-SA"/>
        </a:p>
      </dgm:t>
    </dgm:pt>
    <dgm:pt modelId="{6E7F26DF-1C58-4F94-A2F4-7F133B95E338}" type="sibTrans" cxnId="{76C6EB95-2A3C-48EA-B439-C3DC474DCE87}">
      <dgm:prSet/>
      <dgm:spPr/>
      <dgm:t>
        <a:bodyPr/>
        <a:lstStyle/>
        <a:p>
          <a:pPr rtl="1"/>
          <a:endParaRPr lang="ar-SA"/>
        </a:p>
      </dgm:t>
    </dgm:pt>
    <dgm:pt modelId="{E3BACBA2-63CB-49BB-BDE8-98CFA3155B83}">
      <dgm:prSet phldrT="[Text]" custT="1"/>
      <dgm:spPr/>
      <dgm:t>
        <a:bodyPr/>
        <a:lstStyle/>
        <a:p>
          <a:pPr algn="r" rtl="1"/>
          <a:endParaRPr lang="ar-SA" sz="1800" dirty="0" smtClean="0"/>
        </a:p>
        <a:p>
          <a:pPr algn="r" rtl="1"/>
          <a:endParaRPr lang="ar-SA" sz="1800" dirty="0" smtClean="0"/>
        </a:p>
        <a:p>
          <a:pPr algn="r" rtl="1"/>
          <a:r>
            <a:rPr lang="ar-SA" sz="1800" b="1" smtClean="0"/>
            <a:t>1</a:t>
          </a:r>
          <a:r>
            <a:rPr lang="ar-SA" sz="2800" b="1" dirty="0" smtClean="0"/>
            <a:t>/العامل المستقل</a:t>
          </a:r>
        </a:p>
        <a:p>
          <a:pPr algn="r" rtl="1"/>
          <a:r>
            <a:rPr lang="ar-SA" sz="2800" b="1" dirty="0" smtClean="0"/>
            <a:t>2/العامل التابع</a:t>
          </a:r>
        </a:p>
        <a:p>
          <a:pPr algn="ctr" rtl="1"/>
          <a:endParaRPr lang="ar-SA" sz="2800" dirty="0"/>
        </a:p>
      </dgm:t>
    </dgm:pt>
    <dgm:pt modelId="{4DBA692F-A905-44E7-A53C-AAFC33687308}" type="sibTrans" cxnId="{5409E45A-7B1A-4038-8187-33FC34DC3828}">
      <dgm:prSet/>
      <dgm:spPr/>
      <dgm:t>
        <a:bodyPr/>
        <a:lstStyle/>
        <a:p>
          <a:pPr rtl="1"/>
          <a:endParaRPr lang="ar-SA"/>
        </a:p>
      </dgm:t>
    </dgm:pt>
    <dgm:pt modelId="{399C2494-E2C8-46E6-B155-506062C365B1}" type="parTrans" cxnId="{5409E45A-7B1A-4038-8187-33FC34DC3828}">
      <dgm:prSet/>
      <dgm:spPr/>
      <dgm:t>
        <a:bodyPr/>
        <a:lstStyle/>
        <a:p>
          <a:pPr rtl="1"/>
          <a:endParaRPr lang="ar-SA"/>
        </a:p>
      </dgm:t>
    </dgm:pt>
    <dgm:pt modelId="{DD11A761-FEB4-415B-8E9D-BA70472AC19A}" type="pres">
      <dgm:prSet presAssocID="{FC70ADBB-B5DB-431D-B4DC-E88CE4AC6553}" presName="list" presStyleCnt="0">
        <dgm:presLayoutVars>
          <dgm:dir/>
          <dgm:animLvl val="lvl"/>
        </dgm:presLayoutVars>
      </dgm:prSet>
      <dgm:spPr/>
      <dgm:t>
        <a:bodyPr/>
        <a:lstStyle/>
        <a:p>
          <a:pPr rtl="1"/>
          <a:endParaRPr lang="ar-SA"/>
        </a:p>
      </dgm:t>
    </dgm:pt>
    <dgm:pt modelId="{9C33DB62-D51C-405D-A7EC-3ED8F3362142}" type="pres">
      <dgm:prSet presAssocID="{7D199578-103A-40D7-9056-4924A6726562}" presName="posSpace" presStyleCnt="0"/>
      <dgm:spPr/>
    </dgm:pt>
    <dgm:pt modelId="{396B4CC4-E572-48CE-B60D-45C4EBF57CEC}" type="pres">
      <dgm:prSet presAssocID="{7D199578-103A-40D7-9056-4924A6726562}" presName="vertFlow" presStyleCnt="0"/>
      <dgm:spPr/>
    </dgm:pt>
    <dgm:pt modelId="{9A1EF76D-DC1F-46E2-97ED-3D70E236EBE9}" type="pres">
      <dgm:prSet presAssocID="{7D199578-103A-40D7-9056-4924A6726562}" presName="topSpace" presStyleCnt="0"/>
      <dgm:spPr/>
    </dgm:pt>
    <dgm:pt modelId="{D4EFE1FC-AC02-486E-889E-6DEEDA0CA787}" type="pres">
      <dgm:prSet presAssocID="{7D199578-103A-40D7-9056-4924A6726562}" presName="firstComp" presStyleCnt="0"/>
      <dgm:spPr/>
    </dgm:pt>
    <dgm:pt modelId="{87A81AB0-EDD5-473D-86D5-37468B210BD3}" type="pres">
      <dgm:prSet presAssocID="{7D199578-103A-40D7-9056-4924A6726562}" presName="firstChild" presStyleLbl="bgAccFollowNode1" presStyleIdx="0" presStyleCnt="4" custLinFactNeighborX="-3006" custLinFactNeighborY="20476"/>
      <dgm:spPr/>
      <dgm:t>
        <a:bodyPr/>
        <a:lstStyle/>
        <a:p>
          <a:pPr rtl="1"/>
          <a:endParaRPr lang="ar-SA"/>
        </a:p>
      </dgm:t>
    </dgm:pt>
    <dgm:pt modelId="{643F8D8F-2A03-439B-A27B-8E7C23466EF1}" type="pres">
      <dgm:prSet presAssocID="{7D199578-103A-40D7-9056-4924A6726562}" presName="firstChildTx" presStyleLbl="bgAccFollowNode1" presStyleIdx="0" presStyleCnt="4">
        <dgm:presLayoutVars>
          <dgm:bulletEnabled val="1"/>
        </dgm:presLayoutVars>
      </dgm:prSet>
      <dgm:spPr/>
      <dgm:t>
        <a:bodyPr/>
        <a:lstStyle/>
        <a:p>
          <a:pPr rtl="1"/>
          <a:endParaRPr lang="ar-SA"/>
        </a:p>
      </dgm:t>
    </dgm:pt>
    <dgm:pt modelId="{B88591DD-4440-46AF-A494-25C19E909B56}" type="pres">
      <dgm:prSet presAssocID="{50D7E241-955B-421A-B161-893A572C4E35}" presName="comp" presStyleCnt="0"/>
      <dgm:spPr/>
    </dgm:pt>
    <dgm:pt modelId="{7CA7B866-391A-4564-8B96-5CDBEB7B6D13}" type="pres">
      <dgm:prSet presAssocID="{50D7E241-955B-421A-B161-893A572C4E35}" presName="child" presStyleLbl="bgAccFollowNode1" presStyleIdx="1" presStyleCnt="4" custScaleY="84903" custLinFactNeighborX="-3006" custLinFactNeighborY="31140"/>
      <dgm:spPr/>
      <dgm:t>
        <a:bodyPr/>
        <a:lstStyle/>
        <a:p>
          <a:pPr rtl="1"/>
          <a:endParaRPr lang="ar-SA"/>
        </a:p>
      </dgm:t>
    </dgm:pt>
    <dgm:pt modelId="{C16C17CE-6457-4093-A633-F54152C1DF73}" type="pres">
      <dgm:prSet presAssocID="{50D7E241-955B-421A-B161-893A572C4E35}" presName="childTx" presStyleLbl="bgAccFollowNode1" presStyleIdx="1" presStyleCnt="4">
        <dgm:presLayoutVars>
          <dgm:bulletEnabled val="1"/>
        </dgm:presLayoutVars>
      </dgm:prSet>
      <dgm:spPr/>
      <dgm:t>
        <a:bodyPr/>
        <a:lstStyle/>
        <a:p>
          <a:pPr rtl="1"/>
          <a:endParaRPr lang="ar-SA"/>
        </a:p>
      </dgm:t>
    </dgm:pt>
    <dgm:pt modelId="{65E2EB7C-B9FE-4EDC-B1B5-A61DF08AC199}" type="pres">
      <dgm:prSet presAssocID="{7D199578-103A-40D7-9056-4924A6726562}" presName="negSpace" presStyleCnt="0"/>
      <dgm:spPr/>
    </dgm:pt>
    <dgm:pt modelId="{63D199B6-EB42-43A8-8172-89B2B9EA7439}" type="pres">
      <dgm:prSet presAssocID="{7D199578-103A-40D7-9056-4924A6726562}" presName="circle" presStyleLbl="node1" presStyleIdx="0" presStyleCnt="2"/>
      <dgm:spPr/>
      <dgm:t>
        <a:bodyPr/>
        <a:lstStyle/>
        <a:p>
          <a:pPr rtl="1"/>
          <a:endParaRPr lang="ar-SA"/>
        </a:p>
      </dgm:t>
    </dgm:pt>
    <dgm:pt modelId="{C3C28056-E479-4037-B121-E80E52FB28D0}" type="pres">
      <dgm:prSet presAssocID="{1694C803-5155-49D4-B432-55A623BF23F0}" presName="transSpace" presStyleCnt="0"/>
      <dgm:spPr/>
    </dgm:pt>
    <dgm:pt modelId="{C9FD8E73-9D78-4D8E-AF43-CD0ACC06BD26}" type="pres">
      <dgm:prSet presAssocID="{081A0E74-7516-461A-A1BE-FE1E3C83F5EF}" presName="posSpace" presStyleCnt="0"/>
      <dgm:spPr/>
    </dgm:pt>
    <dgm:pt modelId="{21EF2A3B-F3BC-4A20-B07A-A92693147DC4}" type="pres">
      <dgm:prSet presAssocID="{081A0E74-7516-461A-A1BE-FE1E3C83F5EF}" presName="vertFlow" presStyleCnt="0"/>
      <dgm:spPr/>
    </dgm:pt>
    <dgm:pt modelId="{512BB8AB-83EF-4E28-97B5-0A8EECAE7021}" type="pres">
      <dgm:prSet presAssocID="{081A0E74-7516-461A-A1BE-FE1E3C83F5EF}" presName="topSpace" presStyleCnt="0"/>
      <dgm:spPr/>
    </dgm:pt>
    <dgm:pt modelId="{C1760676-C4CC-45AA-B508-FA12A621A37D}" type="pres">
      <dgm:prSet presAssocID="{081A0E74-7516-461A-A1BE-FE1E3C83F5EF}" presName="firstComp" presStyleCnt="0"/>
      <dgm:spPr/>
    </dgm:pt>
    <dgm:pt modelId="{A75F52EC-20B0-44A7-AF39-10375A2DE2F1}" type="pres">
      <dgm:prSet presAssocID="{081A0E74-7516-461A-A1BE-FE1E3C83F5EF}" presName="firstChild" presStyleLbl="bgAccFollowNode1" presStyleIdx="2" presStyleCnt="4" custScaleY="100032" custLinFactNeighborX="-718" custLinFactNeighborY="24920"/>
      <dgm:spPr/>
      <dgm:t>
        <a:bodyPr/>
        <a:lstStyle/>
        <a:p>
          <a:pPr rtl="1"/>
          <a:endParaRPr lang="ar-SA"/>
        </a:p>
      </dgm:t>
    </dgm:pt>
    <dgm:pt modelId="{8C877324-1145-45FD-955C-92EF76101424}" type="pres">
      <dgm:prSet presAssocID="{081A0E74-7516-461A-A1BE-FE1E3C83F5EF}" presName="firstChildTx" presStyleLbl="bgAccFollowNode1" presStyleIdx="2" presStyleCnt="4">
        <dgm:presLayoutVars>
          <dgm:bulletEnabled val="1"/>
        </dgm:presLayoutVars>
      </dgm:prSet>
      <dgm:spPr/>
      <dgm:t>
        <a:bodyPr/>
        <a:lstStyle/>
        <a:p>
          <a:pPr rtl="1"/>
          <a:endParaRPr lang="ar-SA"/>
        </a:p>
      </dgm:t>
    </dgm:pt>
    <dgm:pt modelId="{CE0287C6-8717-4E66-98FF-46CEDAE45092}" type="pres">
      <dgm:prSet presAssocID="{7232AA6F-5BA5-481C-A17E-3D46849561E3}" presName="comp" presStyleCnt="0"/>
      <dgm:spPr/>
    </dgm:pt>
    <dgm:pt modelId="{74E4455B-F87B-4C1F-9E70-85CB0606D9E4}" type="pres">
      <dgm:prSet presAssocID="{7232AA6F-5BA5-481C-A17E-3D46849561E3}" presName="child" presStyleLbl="bgAccFollowNode1" presStyleIdx="3" presStyleCnt="4" custScaleY="75112" custLinFactNeighborX="-718" custLinFactNeighborY="27099"/>
      <dgm:spPr/>
      <dgm:t>
        <a:bodyPr/>
        <a:lstStyle/>
        <a:p>
          <a:pPr rtl="1"/>
          <a:endParaRPr lang="ar-SA"/>
        </a:p>
      </dgm:t>
    </dgm:pt>
    <dgm:pt modelId="{BCDF60E6-93A1-43EB-B522-E5ACFF253E05}" type="pres">
      <dgm:prSet presAssocID="{7232AA6F-5BA5-481C-A17E-3D46849561E3}" presName="childTx" presStyleLbl="bgAccFollowNode1" presStyleIdx="3" presStyleCnt="4">
        <dgm:presLayoutVars>
          <dgm:bulletEnabled val="1"/>
        </dgm:presLayoutVars>
      </dgm:prSet>
      <dgm:spPr/>
      <dgm:t>
        <a:bodyPr/>
        <a:lstStyle/>
        <a:p>
          <a:pPr rtl="1"/>
          <a:endParaRPr lang="ar-SA"/>
        </a:p>
      </dgm:t>
    </dgm:pt>
    <dgm:pt modelId="{728B3372-5569-4DE5-A752-F230C73B7BBC}" type="pres">
      <dgm:prSet presAssocID="{081A0E74-7516-461A-A1BE-FE1E3C83F5EF}" presName="negSpace" presStyleCnt="0"/>
      <dgm:spPr/>
    </dgm:pt>
    <dgm:pt modelId="{DA7EA4FD-A92E-4FC9-A75A-BEB595055567}" type="pres">
      <dgm:prSet presAssocID="{081A0E74-7516-461A-A1BE-FE1E3C83F5EF}" presName="circle" presStyleLbl="node1" presStyleIdx="1" presStyleCnt="2"/>
      <dgm:spPr/>
      <dgm:t>
        <a:bodyPr/>
        <a:lstStyle/>
        <a:p>
          <a:pPr rtl="1"/>
          <a:endParaRPr lang="ar-SA"/>
        </a:p>
      </dgm:t>
    </dgm:pt>
  </dgm:ptLst>
  <dgm:cxnLst>
    <dgm:cxn modelId="{653A7A11-193D-47A9-81F4-43EC0BED4753}" type="presOf" srcId="{7D199578-103A-40D7-9056-4924A6726562}" destId="{63D199B6-EB42-43A8-8172-89B2B9EA7439}" srcOrd="0" destOrd="0" presId="urn:microsoft.com/office/officeart/2005/8/layout/hList9"/>
    <dgm:cxn modelId="{B1EA49B3-2E8E-4537-935D-B20FF46B5672}" type="presOf" srcId="{7232AA6F-5BA5-481C-A17E-3D46849561E3}" destId="{BCDF60E6-93A1-43EB-B522-E5ACFF253E05}" srcOrd="1" destOrd="0" presId="urn:microsoft.com/office/officeart/2005/8/layout/hList9"/>
    <dgm:cxn modelId="{9BF5BED5-0E42-4F1E-BEBF-9A46294453FC}" type="presOf" srcId="{50D7E241-955B-421A-B161-893A572C4E35}" destId="{7CA7B866-391A-4564-8B96-5CDBEB7B6D13}" srcOrd="0" destOrd="0" presId="urn:microsoft.com/office/officeart/2005/8/layout/hList9"/>
    <dgm:cxn modelId="{9647B948-9E00-4835-B493-93021133F691}" type="presOf" srcId="{0537AC89-B9E1-46F9-95A2-7548A9875042}" destId="{87A81AB0-EDD5-473D-86D5-37468B210BD3}" srcOrd="0" destOrd="0" presId="urn:microsoft.com/office/officeart/2005/8/layout/hList9"/>
    <dgm:cxn modelId="{5409E45A-7B1A-4038-8187-33FC34DC3828}" srcId="{081A0E74-7516-461A-A1BE-FE1E3C83F5EF}" destId="{E3BACBA2-63CB-49BB-BDE8-98CFA3155B83}" srcOrd="0" destOrd="0" parTransId="{399C2494-E2C8-46E6-B155-506062C365B1}" sibTransId="{4DBA692F-A905-44E7-A53C-AAFC33687308}"/>
    <dgm:cxn modelId="{76C6EB95-2A3C-48EA-B439-C3DC474DCE87}" srcId="{081A0E74-7516-461A-A1BE-FE1E3C83F5EF}" destId="{7232AA6F-5BA5-481C-A17E-3D46849561E3}" srcOrd="1" destOrd="0" parTransId="{1E5BDB5A-2AD5-4C64-A98F-933CB99BBAB9}" sibTransId="{6E7F26DF-1C58-4F94-A2F4-7F133B95E338}"/>
    <dgm:cxn modelId="{F0A0DEFE-85FD-4A87-B2F7-1D3A4452DD42}" srcId="{7D199578-103A-40D7-9056-4924A6726562}" destId="{50D7E241-955B-421A-B161-893A572C4E35}" srcOrd="1" destOrd="0" parTransId="{92E9A887-8738-4446-A5F5-8EB9EA5A8FEB}" sibTransId="{5ECCD47A-2F31-40D4-AD03-4B725CAAC75E}"/>
    <dgm:cxn modelId="{919E6EAA-EA97-43B8-A4B5-CC0A509A677D}" srcId="{FC70ADBB-B5DB-431D-B4DC-E88CE4AC6553}" destId="{7D199578-103A-40D7-9056-4924A6726562}" srcOrd="0" destOrd="0" parTransId="{2737A9F4-51BB-40CF-9111-70E06BACC002}" sibTransId="{1694C803-5155-49D4-B432-55A623BF23F0}"/>
    <dgm:cxn modelId="{A854D4D6-B670-42AA-A28D-532CD0B2BA23}" type="presOf" srcId="{50D7E241-955B-421A-B161-893A572C4E35}" destId="{C16C17CE-6457-4093-A633-F54152C1DF73}" srcOrd="1" destOrd="0" presId="urn:microsoft.com/office/officeart/2005/8/layout/hList9"/>
    <dgm:cxn modelId="{5CAA6551-F304-4C11-BC38-89DF34D84954}" type="presOf" srcId="{E3BACBA2-63CB-49BB-BDE8-98CFA3155B83}" destId="{A75F52EC-20B0-44A7-AF39-10375A2DE2F1}" srcOrd="0" destOrd="0" presId="urn:microsoft.com/office/officeart/2005/8/layout/hList9"/>
    <dgm:cxn modelId="{200DADEA-0A18-48A2-A9F9-A3204397FA29}" type="presOf" srcId="{FC70ADBB-B5DB-431D-B4DC-E88CE4AC6553}" destId="{DD11A761-FEB4-415B-8E9D-BA70472AC19A}" srcOrd="0" destOrd="0" presId="urn:microsoft.com/office/officeart/2005/8/layout/hList9"/>
    <dgm:cxn modelId="{275DD7F3-772E-4050-8C57-8026690B0DB5}" type="presOf" srcId="{E3BACBA2-63CB-49BB-BDE8-98CFA3155B83}" destId="{8C877324-1145-45FD-955C-92EF76101424}" srcOrd="1" destOrd="0" presId="urn:microsoft.com/office/officeart/2005/8/layout/hList9"/>
    <dgm:cxn modelId="{F901C79D-28DB-40AA-9C54-0F0FEB5CEC46}" srcId="{7D199578-103A-40D7-9056-4924A6726562}" destId="{0537AC89-B9E1-46F9-95A2-7548A9875042}" srcOrd="0" destOrd="0" parTransId="{D83592B1-4636-4570-8E5F-9CE01F37AD22}" sibTransId="{EC608B2D-AE80-4222-9915-AF3C03A52117}"/>
    <dgm:cxn modelId="{838C7F0D-0B46-4B26-AB0D-4BE51A03FFDE}" type="presOf" srcId="{081A0E74-7516-461A-A1BE-FE1E3C83F5EF}" destId="{DA7EA4FD-A92E-4FC9-A75A-BEB595055567}" srcOrd="0" destOrd="0" presId="urn:microsoft.com/office/officeart/2005/8/layout/hList9"/>
    <dgm:cxn modelId="{F0334CCF-B09F-4DA0-A3C4-4C66B80C48AA}" srcId="{FC70ADBB-B5DB-431D-B4DC-E88CE4AC6553}" destId="{081A0E74-7516-461A-A1BE-FE1E3C83F5EF}" srcOrd="1" destOrd="0" parTransId="{282FFCA6-B400-4EBD-8142-8671A3B9462E}" sibTransId="{59F5E077-E3DD-4D92-B114-E6B4DCD28714}"/>
    <dgm:cxn modelId="{14948262-B357-4427-8217-F8B7B75B1048}" type="presOf" srcId="{7232AA6F-5BA5-481C-A17E-3D46849561E3}" destId="{74E4455B-F87B-4C1F-9E70-85CB0606D9E4}" srcOrd="0" destOrd="0" presId="urn:microsoft.com/office/officeart/2005/8/layout/hList9"/>
    <dgm:cxn modelId="{2C18B2F8-A5B5-44AF-998A-7954C9BD2FA4}" type="presOf" srcId="{0537AC89-B9E1-46F9-95A2-7548A9875042}" destId="{643F8D8F-2A03-439B-A27B-8E7C23466EF1}" srcOrd="1" destOrd="0" presId="urn:microsoft.com/office/officeart/2005/8/layout/hList9"/>
    <dgm:cxn modelId="{23BD4441-689D-473E-BE04-93561D80197E}" type="presParOf" srcId="{DD11A761-FEB4-415B-8E9D-BA70472AC19A}" destId="{9C33DB62-D51C-405D-A7EC-3ED8F3362142}" srcOrd="0" destOrd="0" presId="urn:microsoft.com/office/officeart/2005/8/layout/hList9"/>
    <dgm:cxn modelId="{A8E34FF8-3B74-4AD0-8FC5-A6D72692B40B}" type="presParOf" srcId="{DD11A761-FEB4-415B-8E9D-BA70472AC19A}" destId="{396B4CC4-E572-48CE-B60D-45C4EBF57CEC}" srcOrd="1" destOrd="0" presId="urn:microsoft.com/office/officeart/2005/8/layout/hList9"/>
    <dgm:cxn modelId="{D1864F39-D181-45C4-B680-9246B741B6E2}" type="presParOf" srcId="{396B4CC4-E572-48CE-B60D-45C4EBF57CEC}" destId="{9A1EF76D-DC1F-46E2-97ED-3D70E236EBE9}" srcOrd="0" destOrd="0" presId="urn:microsoft.com/office/officeart/2005/8/layout/hList9"/>
    <dgm:cxn modelId="{1A8FF4BA-4D1F-436A-AE22-F89A071AD174}" type="presParOf" srcId="{396B4CC4-E572-48CE-B60D-45C4EBF57CEC}" destId="{D4EFE1FC-AC02-486E-889E-6DEEDA0CA787}" srcOrd="1" destOrd="0" presId="urn:microsoft.com/office/officeart/2005/8/layout/hList9"/>
    <dgm:cxn modelId="{E1F445ED-9C24-4BDC-A762-BA42F7E6422A}" type="presParOf" srcId="{D4EFE1FC-AC02-486E-889E-6DEEDA0CA787}" destId="{87A81AB0-EDD5-473D-86D5-37468B210BD3}" srcOrd="0" destOrd="0" presId="urn:microsoft.com/office/officeart/2005/8/layout/hList9"/>
    <dgm:cxn modelId="{D104EA37-F6B6-499B-BB10-4CDDC95CD817}" type="presParOf" srcId="{D4EFE1FC-AC02-486E-889E-6DEEDA0CA787}" destId="{643F8D8F-2A03-439B-A27B-8E7C23466EF1}" srcOrd="1" destOrd="0" presId="urn:microsoft.com/office/officeart/2005/8/layout/hList9"/>
    <dgm:cxn modelId="{C87EF20E-C9E7-49FA-82E0-A77C52676FDB}" type="presParOf" srcId="{396B4CC4-E572-48CE-B60D-45C4EBF57CEC}" destId="{B88591DD-4440-46AF-A494-25C19E909B56}" srcOrd="2" destOrd="0" presId="urn:microsoft.com/office/officeart/2005/8/layout/hList9"/>
    <dgm:cxn modelId="{39C0942C-032C-4412-9128-39F4C97C7974}" type="presParOf" srcId="{B88591DD-4440-46AF-A494-25C19E909B56}" destId="{7CA7B866-391A-4564-8B96-5CDBEB7B6D13}" srcOrd="0" destOrd="0" presId="urn:microsoft.com/office/officeart/2005/8/layout/hList9"/>
    <dgm:cxn modelId="{0BA778FB-2731-4459-8B52-920BAC9EA234}" type="presParOf" srcId="{B88591DD-4440-46AF-A494-25C19E909B56}" destId="{C16C17CE-6457-4093-A633-F54152C1DF73}" srcOrd="1" destOrd="0" presId="urn:microsoft.com/office/officeart/2005/8/layout/hList9"/>
    <dgm:cxn modelId="{F053B2C1-2758-4A62-B33D-6904F7FD0738}" type="presParOf" srcId="{DD11A761-FEB4-415B-8E9D-BA70472AC19A}" destId="{65E2EB7C-B9FE-4EDC-B1B5-A61DF08AC199}" srcOrd="2" destOrd="0" presId="urn:microsoft.com/office/officeart/2005/8/layout/hList9"/>
    <dgm:cxn modelId="{012EDEB8-B87A-43A3-86B2-9F1477121AED}" type="presParOf" srcId="{DD11A761-FEB4-415B-8E9D-BA70472AC19A}" destId="{63D199B6-EB42-43A8-8172-89B2B9EA7439}" srcOrd="3" destOrd="0" presId="urn:microsoft.com/office/officeart/2005/8/layout/hList9"/>
    <dgm:cxn modelId="{ACCB3085-3405-4ABE-B443-7C9392A61332}" type="presParOf" srcId="{DD11A761-FEB4-415B-8E9D-BA70472AC19A}" destId="{C3C28056-E479-4037-B121-E80E52FB28D0}" srcOrd="4" destOrd="0" presId="urn:microsoft.com/office/officeart/2005/8/layout/hList9"/>
    <dgm:cxn modelId="{B68CE5DC-AF54-4502-8B42-670DB165F408}" type="presParOf" srcId="{DD11A761-FEB4-415B-8E9D-BA70472AC19A}" destId="{C9FD8E73-9D78-4D8E-AF43-CD0ACC06BD26}" srcOrd="5" destOrd="0" presId="urn:microsoft.com/office/officeart/2005/8/layout/hList9"/>
    <dgm:cxn modelId="{F0054522-1FD0-482B-94D3-F7F680A1F70E}" type="presParOf" srcId="{DD11A761-FEB4-415B-8E9D-BA70472AC19A}" destId="{21EF2A3B-F3BC-4A20-B07A-A92693147DC4}" srcOrd="6" destOrd="0" presId="urn:microsoft.com/office/officeart/2005/8/layout/hList9"/>
    <dgm:cxn modelId="{08BA7E69-31D4-44F4-A0A8-9F0FD3B2107A}" type="presParOf" srcId="{21EF2A3B-F3BC-4A20-B07A-A92693147DC4}" destId="{512BB8AB-83EF-4E28-97B5-0A8EECAE7021}" srcOrd="0" destOrd="0" presId="urn:microsoft.com/office/officeart/2005/8/layout/hList9"/>
    <dgm:cxn modelId="{9379E6F4-DC89-4B7E-8C86-FC9975BDA808}" type="presParOf" srcId="{21EF2A3B-F3BC-4A20-B07A-A92693147DC4}" destId="{C1760676-C4CC-45AA-B508-FA12A621A37D}" srcOrd="1" destOrd="0" presId="urn:microsoft.com/office/officeart/2005/8/layout/hList9"/>
    <dgm:cxn modelId="{1B808892-E2E3-4719-826C-0A7ADAD63742}" type="presParOf" srcId="{C1760676-C4CC-45AA-B508-FA12A621A37D}" destId="{A75F52EC-20B0-44A7-AF39-10375A2DE2F1}" srcOrd="0" destOrd="0" presId="urn:microsoft.com/office/officeart/2005/8/layout/hList9"/>
    <dgm:cxn modelId="{6EF02775-A9CA-443F-A79D-A30752F873D1}" type="presParOf" srcId="{C1760676-C4CC-45AA-B508-FA12A621A37D}" destId="{8C877324-1145-45FD-955C-92EF76101424}" srcOrd="1" destOrd="0" presId="urn:microsoft.com/office/officeart/2005/8/layout/hList9"/>
    <dgm:cxn modelId="{FEF46BE8-B946-4CA5-9F6D-FC19750C9A9E}" type="presParOf" srcId="{21EF2A3B-F3BC-4A20-B07A-A92693147DC4}" destId="{CE0287C6-8717-4E66-98FF-46CEDAE45092}" srcOrd="2" destOrd="0" presId="urn:microsoft.com/office/officeart/2005/8/layout/hList9"/>
    <dgm:cxn modelId="{F5D8F24E-3E5E-492D-B64A-76121EA0A065}" type="presParOf" srcId="{CE0287C6-8717-4E66-98FF-46CEDAE45092}" destId="{74E4455B-F87B-4C1F-9E70-85CB0606D9E4}" srcOrd="0" destOrd="0" presId="urn:microsoft.com/office/officeart/2005/8/layout/hList9"/>
    <dgm:cxn modelId="{910F5083-22ED-43E2-9BA7-73044E5AF356}" type="presParOf" srcId="{CE0287C6-8717-4E66-98FF-46CEDAE45092}" destId="{BCDF60E6-93A1-43EB-B522-E5ACFF253E05}" srcOrd="1" destOrd="0" presId="urn:microsoft.com/office/officeart/2005/8/layout/hList9"/>
    <dgm:cxn modelId="{9AD28AE0-0DD8-4D52-8F5C-A183EE663CCC}" type="presParOf" srcId="{DD11A761-FEB4-415B-8E9D-BA70472AC19A}" destId="{728B3372-5569-4DE5-A752-F230C73B7BBC}" srcOrd="7" destOrd="0" presId="urn:microsoft.com/office/officeart/2005/8/layout/hList9"/>
    <dgm:cxn modelId="{29E07B55-20E9-4008-956D-E9711B97A601}" type="presParOf" srcId="{DD11A761-FEB4-415B-8E9D-BA70472AC19A}" destId="{DA7EA4FD-A92E-4FC9-A75A-BEB595055567}"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DB05BD7-A1CB-48A9-997B-61608791036A}" type="doc">
      <dgm:prSet loTypeId="urn:microsoft.com/office/officeart/2005/8/layout/pyramid2" loCatId="list" qsTypeId="urn:microsoft.com/office/officeart/2005/8/quickstyle/3d2" qsCatId="3D" csTypeId="urn:microsoft.com/office/officeart/2005/8/colors/colorful5" csCatId="colorful" phldr="1"/>
      <dgm:spPr/>
    </dgm:pt>
    <dgm:pt modelId="{D7FFD7E1-35E3-4E54-A254-FD4EAA1DBD1C}">
      <dgm:prSet phldrT="[Text]"/>
      <dgm:spPr>
        <a:solidFill>
          <a:schemeClr val="accent2">
            <a:alpha val="90000"/>
          </a:schemeClr>
        </a:solidFill>
      </dgm:spPr>
      <dgm:t>
        <a:bodyPr/>
        <a:lstStyle/>
        <a:p>
          <a:pPr rtl="1"/>
          <a:r>
            <a:rPr lang="ar-SA" dirty="0" smtClean="0">
              <a:solidFill>
                <a:schemeClr val="bg1"/>
              </a:solidFill>
            </a:rPr>
            <a:t>عزل المتغيرات </a:t>
          </a:r>
          <a:endParaRPr lang="ar-SA" dirty="0">
            <a:solidFill>
              <a:schemeClr val="bg1"/>
            </a:solidFill>
          </a:endParaRPr>
        </a:p>
      </dgm:t>
    </dgm:pt>
    <dgm:pt modelId="{8FE8D8B1-68E7-4434-9AD7-9F56C7619EE3}" type="parTrans" cxnId="{7B2B1F84-B92C-4DCB-8E08-EC85F50A2419}">
      <dgm:prSet/>
      <dgm:spPr/>
    </dgm:pt>
    <dgm:pt modelId="{87E26C01-B153-4BA4-A639-114B800389B2}" type="sibTrans" cxnId="{7B2B1F84-B92C-4DCB-8E08-EC85F50A2419}">
      <dgm:prSet/>
      <dgm:spPr/>
    </dgm:pt>
    <dgm:pt modelId="{2FB3CB3F-CB3B-4846-90E9-606641E29F39}">
      <dgm:prSet phldrT="[Text]"/>
      <dgm:spPr>
        <a:solidFill>
          <a:schemeClr val="accent3">
            <a:lumMod val="60000"/>
            <a:lumOff val="40000"/>
            <a:alpha val="90000"/>
          </a:schemeClr>
        </a:solidFill>
      </dgm:spPr>
      <dgm:t>
        <a:bodyPr/>
        <a:lstStyle/>
        <a:p>
          <a:pPr rtl="1"/>
          <a:r>
            <a:rPr lang="ar-SA" dirty="0" smtClean="0"/>
            <a:t>تثبيت المتغيرات</a:t>
          </a:r>
          <a:endParaRPr lang="ar-SA" dirty="0"/>
        </a:p>
      </dgm:t>
    </dgm:pt>
    <dgm:pt modelId="{DB09B5D0-C27F-4F1F-B56B-D5B6C41F10F4}" type="parTrans" cxnId="{C130C90C-98CA-4C65-BB73-BF77C2E5A98C}">
      <dgm:prSet/>
      <dgm:spPr/>
    </dgm:pt>
    <dgm:pt modelId="{3B848D12-6915-4445-A3FF-7248C1000D2E}" type="sibTrans" cxnId="{C130C90C-98CA-4C65-BB73-BF77C2E5A98C}">
      <dgm:prSet/>
      <dgm:spPr/>
    </dgm:pt>
    <dgm:pt modelId="{076E6C2A-5837-47A0-AEA7-DEF67E0AD883}">
      <dgm:prSet phldrT="[Text]"/>
      <dgm:spPr>
        <a:solidFill>
          <a:schemeClr val="accent4">
            <a:lumMod val="75000"/>
            <a:alpha val="90000"/>
          </a:schemeClr>
        </a:solidFill>
      </dgm:spPr>
      <dgm:t>
        <a:bodyPr/>
        <a:lstStyle/>
        <a:p>
          <a:pPr rtl="1"/>
          <a:r>
            <a:rPr lang="ar-SA" dirty="0" smtClean="0">
              <a:solidFill>
                <a:schemeClr val="bg1"/>
              </a:solidFill>
            </a:rPr>
            <a:t>التحكم في مقدار المتغير التجريبي</a:t>
          </a:r>
          <a:endParaRPr lang="ar-SA" dirty="0">
            <a:solidFill>
              <a:schemeClr val="bg1"/>
            </a:solidFill>
          </a:endParaRPr>
        </a:p>
      </dgm:t>
    </dgm:pt>
    <dgm:pt modelId="{064B72D7-EA86-4642-8A39-438561889127}" type="parTrans" cxnId="{3B53D25F-7D19-45FD-BFC6-231A778536B8}">
      <dgm:prSet/>
      <dgm:spPr/>
    </dgm:pt>
    <dgm:pt modelId="{55F394B5-A2EB-40DE-A280-09CEAD1BE6AF}" type="sibTrans" cxnId="{3B53D25F-7D19-45FD-BFC6-231A778536B8}">
      <dgm:prSet/>
      <dgm:spPr/>
    </dgm:pt>
    <dgm:pt modelId="{4B29C4CD-75AD-40F2-81DF-64845887423F}" type="pres">
      <dgm:prSet presAssocID="{6DB05BD7-A1CB-48A9-997B-61608791036A}" presName="compositeShape" presStyleCnt="0">
        <dgm:presLayoutVars>
          <dgm:dir/>
          <dgm:resizeHandles/>
        </dgm:presLayoutVars>
      </dgm:prSet>
      <dgm:spPr/>
    </dgm:pt>
    <dgm:pt modelId="{9079D214-D304-48AF-8CF4-B588B2167A17}" type="pres">
      <dgm:prSet presAssocID="{6DB05BD7-A1CB-48A9-997B-61608791036A}" presName="pyramid" presStyleLbl="node1" presStyleIdx="0" presStyleCnt="1"/>
      <dgm:spPr/>
    </dgm:pt>
    <dgm:pt modelId="{79E1AE74-4382-4A84-B872-DA14913FB714}" type="pres">
      <dgm:prSet presAssocID="{6DB05BD7-A1CB-48A9-997B-61608791036A}" presName="theList" presStyleCnt="0"/>
      <dgm:spPr/>
    </dgm:pt>
    <dgm:pt modelId="{B9DA7700-752A-4150-958C-C421F00B2CA5}" type="pres">
      <dgm:prSet presAssocID="{D7FFD7E1-35E3-4E54-A254-FD4EAA1DBD1C}" presName="aNode" presStyleLbl="fgAcc1" presStyleIdx="0" presStyleCnt="3">
        <dgm:presLayoutVars>
          <dgm:bulletEnabled val="1"/>
        </dgm:presLayoutVars>
      </dgm:prSet>
      <dgm:spPr/>
      <dgm:t>
        <a:bodyPr/>
        <a:lstStyle/>
        <a:p>
          <a:pPr rtl="1"/>
          <a:endParaRPr lang="ar-SA"/>
        </a:p>
      </dgm:t>
    </dgm:pt>
    <dgm:pt modelId="{80692E3F-377C-43F3-9FB9-741B2A36B2E6}" type="pres">
      <dgm:prSet presAssocID="{D7FFD7E1-35E3-4E54-A254-FD4EAA1DBD1C}" presName="aSpace" presStyleCnt="0"/>
      <dgm:spPr/>
    </dgm:pt>
    <dgm:pt modelId="{077ACF1E-AACA-48A3-BBA7-1C4BE096E561}" type="pres">
      <dgm:prSet presAssocID="{2FB3CB3F-CB3B-4846-90E9-606641E29F39}" presName="aNode" presStyleLbl="fgAcc1" presStyleIdx="1" presStyleCnt="3">
        <dgm:presLayoutVars>
          <dgm:bulletEnabled val="1"/>
        </dgm:presLayoutVars>
      </dgm:prSet>
      <dgm:spPr/>
      <dgm:t>
        <a:bodyPr/>
        <a:lstStyle/>
        <a:p>
          <a:pPr rtl="1"/>
          <a:endParaRPr lang="ar-SA"/>
        </a:p>
      </dgm:t>
    </dgm:pt>
    <dgm:pt modelId="{9A705FED-3D4E-4AD3-9BEF-54E53A63B149}" type="pres">
      <dgm:prSet presAssocID="{2FB3CB3F-CB3B-4846-90E9-606641E29F39}" presName="aSpace" presStyleCnt="0"/>
      <dgm:spPr/>
    </dgm:pt>
    <dgm:pt modelId="{91D6473F-3A83-4ADD-B928-91645B702C19}" type="pres">
      <dgm:prSet presAssocID="{076E6C2A-5837-47A0-AEA7-DEF67E0AD883}" presName="aNode" presStyleLbl="fgAcc1" presStyleIdx="2" presStyleCnt="3">
        <dgm:presLayoutVars>
          <dgm:bulletEnabled val="1"/>
        </dgm:presLayoutVars>
      </dgm:prSet>
      <dgm:spPr/>
      <dgm:t>
        <a:bodyPr/>
        <a:lstStyle/>
        <a:p>
          <a:pPr rtl="1"/>
          <a:endParaRPr lang="ar-SA"/>
        </a:p>
      </dgm:t>
    </dgm:pt>
    <dgm:pt modelId="{AD0AEB03-0CE4-41B2-9BB1-2E75D160A580}" type="pres">
      <dgm:prSet presAssocID="{076E6C2A-5837-47A0-AEA7-DEF67E0AD883}" presName="aSpace" presStyleCnt="0"/>
      <dgm:spPr/>
    </dgm:pt>
  </dgm:ptLst>
  <dgm:cxnLst>
    <dgm:cxn modelId="{B392E087-5C98-485F-8A74-9717662A46E5}" type="presOf" srcId="{2FB3CB3F-CB3B-4846-90E9-606641E29F39}" destId="{077ACF1E-AACA-48A3-BBA7-1C4BE096E561}" srcOrd="0" destOrd="0" presId="urn:microsoft.com/office/officeart/2005/8/layout/pyramid2"/>
    <dgm:cxn modelId="{3B53D25F-7D19-45FD-BFC6-231A778536B8}" srcId="{6DB05BD7-A1CB-48A9-997B-61608791036A}" destId="{076E6C2A-5837-47A0-AEA7-DEF67E0AD883}" srcOrd="2" destOrd="0" parTransId="{064B72D7-EA86-4642-8A39-438561889127}" sibTransId="{55F394B5-A2EB-40DE-A280-09CEAD1BE6AF}"/>
    <dgm:cxn modelId="{3F3E25A9-4E78-41A7-AFA7-13126335E301}" type="presOf" srcId="{076E6C2A-5837-47A0-AEA7-DEF67E0AD883}" destId="{91D6473F-3A83-4ADD-B928-91645B702C19}" srcOrd="0" destOrd="0" presId="urn:microsoft.com/office/officeart/2005/8/layout/pyramid2"/>
    <dgm:cxn modelId="{C130C90C-98CA-4C65-BB73-BF77C2E5A98C}" srcId="{6DB05BD7-A1CB-48A9-997B-61608791036A}" destId="{2FB3CB3F-CB3B-4846-90E9-606641E29F39}" srcOrd="1" destOrd="0" parTransId="{DB09B5D0-C27F-4F1F-B56B-D5B6C41F10F4}" sibTransId="{3B848D12-6915-4445-A3FF-7248C1000D2E}"/>
    <dgm:cxn modelId="{7B2B1F84-B92C-4DCB-8E08-EC85F50A2419}" srcId="{6DB05BD7-A1CB-48A9-997B-61608791036A}" destId="{D7FFD7E1-35E3-4E54-A254-FD4EAA1DBD1C}" srcOrd="0" destOrd="0" parTransId="{8FE8D8B1-68E7-4434-9AD7-9F56C7619EE3}" sibTransId="{87E26C01-B153-4BA4-A639-114B800389B2}"/>
    <dgm:cxn modelId="{310C7D4C-C545-4CD4-B386-01AB7167DC66}" type="presOf" srcId="{D7FFD7E1-35E3-4E54-A254-FD4EAA1DBD1C}" destId="{B9DA7700-752A-4150-958C-C421F00B2CA5}" srcOrd="0" destOrd="0" presId="urn:microsoft.com/office/officeart/2005/8/layout/pyramid2"/>
    <dgm:cxn modelId="{8C67B626-DC09-4080-B65A-A65CD065F798}" type="presOf" srcId="{6DB05BD7-A1CB-48A9-997B-61608791036A}" destId="{4B29C4CD-75AD-40F2-81DF-64845887423F}" srcOrd="0" destOrd="0" presId="urn:microsoft.com/office/officeart/2005/8/layout/pyramid2"/>
    <dgm:cxn modelId="{510BD0CF-2C15-46D3-91C7-7A44F4C4F64C}" type="presParOf" srcId="{4B29C4CD-75AD-40F2-81DF-64845887423F}" destId="{9079D214-D304-48AF-8CF4-B588B2167A17}" srcOrd="0" destOrd="0" presId="urn:microsoft.com/office/officeart/2005/8/layout/pyramid2"/>
    <dgm:cxn modelId="{A478F8C2-09A1-4C0D-9DE7-C611C92C432D}" type="presParOf" srcId="{4B29C4CD-75AD-40F2-81DF-64845887423F}" destId="{79E1AE74-4382-4A84-B872-DA14913FB714}" srcOrd="1" destOrd="0" presId="urn:microsoft.com/office/officeart/2005/8/layout/pyramid2"/>
    <dgm:cxn modelId="{454325C8-D6DA-4768-BCC8-583C84177F79}" type="presParOf" srcId="{79E1AE74-4382-4A84-B872-DA14913FB714}" destId="{B9DA7700-752A-4150-958C-C421F00B2CA5}" srcOrd="0" destOrd="0" presId="urn:microsoft.com/office/officeart/2005/8/layout/pyramid2"/>
    <dgm:cxn modelId="{A6E92DFB-D528-4A59-B0DE-C88AF41E4DA7}" type="presParOf" srcId="{79E1AE74-4382-4A84-B872-DA14913FB714}" destId="{80692E3F-377C-43F3-9FB9-741B2A36B2E6}" srcOrd="1" destOrd="0" presId="urn:microsoft.com/office/officeart/2005/8/layout/pyramid2"/>
    <dgm:cxn modelId="{7EAF0E0E-4AD3-4640-B830-B3EFB956345B}" type="presParOf" srcId="{79E1AE74-4382-4A84-B872-DA14913FB714}" destId="{077ACF1E-AACA-48A3-BBA7-1C4BE096E561}" srcOrd="2" destOrd="0" presId="urn:microsoft.com/office/officeart/2005/8/layout/pyramid2"/>
    <dgm:cxn modelId="{9EC09C61-8A3A-4543-980E-4E2EA994CE5E}" type="presParOf" srcId="{79E1AE74-4382-4A84-B872-DA14913FB714}" destId="{9A705FED-3D4E-4AD3-9BEF-54E53A63B149}" srcOrd="3" destOrd="0" presId="urn:microsoft.com/office/officeart/2005/8/layout/pyramid2"/>
    <dgm:cxn modelId="{FA152F38-512E-4FE2-8CB6-BC279B620683}" type="presParOf" srcId="{79E1AE74-4382-4A84-B872-DA14913FB714}" destId="{91D6473F-3A83-4ADD-B928-91645B702C19}" srcOrd="4" destOrd="0" presId="urn:microsoft.com/office/officeart/2005/8/layout/pyramid2"/>
    <dgm:cxn modelId="{18AECDC0-D97F-403D-AC18-0FF6012A6C86}" type="presParOf" srcId="{79E1AE74-4382-4A84-B872-DA14913FB714}" destId="{AD0AEB03-0CE4-41B2-9BB1-2E75D160A580}"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0A6BD20-F44E-49CF-ABF5-046588BAD227}" type="doc">
      <dgm:prSet loTypeId="urn:microsoft.com/office/officeart/2005/8/layout/vList6" loCatId="process" qsTypeId="urn:microsoft.com/office/officeart/2005/8/quickstyle/3d2" qsCatId="3D" csTypeId="urn:microsoft.com/office/officeart/2005/8/colors/colorful2" csCatId="colorful" phldr="1"/>
      <dgm:spPr/>
      <dgm:t>
        <a:bodyPr/>
        <a:lstStyle/>
        <a:p>
          <a:pPr rtl="1"/>
          <a:endParaRPr lang="ar-SA"/>
        </a:p>
      </dgm:t>
    </dgm:pt>
    <dgm:pt modelId="{C2ADE593-8482-4E14-AB9E-1025B5DB93B1}">
      <dgm:prSet phldrT="[Text]" custT="1"/>
      <dgm:spPr/>
      <dgm:t>
        <a:bodyPr/>
        <a:lstStyle/>
        <a:p>
          <a:pPr rtl="1"/>
          <a:r>
            <a:rPr lang="ar-SA" sz="4000" b="0" dirty="0" smtClean="0"/>
            <a:t>تجارب مصطنعة وتجارب طبيعية</a:t>
          </a:r>
          <a:endParaRPr lang="ar-SA" sz="4000" b="0" dirty="0"/>
        </a:p>
      </dgm:t>
    </dgm:pt>
    <dgm:pt modelId="{41C3C232-4C2F-4298-9F3D-7C9442D5F690}" type="parTrans" cxnId="{9A6CBC51-D021-4A7D-9D15-A1A9180D8B93}">
      <dgm:prSet/>
      <dgm:spPr/>
      <dgm:t>
        <a:bodyPr/>
        <a:lstStyle/>
        <a:p>
          <a:pPr rtl="1"/>
          <a:endParaRPr lang="ar-SA"/>
        </a:p>
      </dgm:t>
    </dgm:pt>
    <dgm:pt modelId="{6A4378BB-114F-4AD1-8729-F3B9B72FFA3B}" type="sibTrans" cxnId="{9A6CBC51-D021-4A7D-9D15-A1A9180D8B93}">
      <dgm:prSet/>
      <dgm:spPr/>
      <dgm:t>
        <a:bodyPr/>
        <a:lstStyle/>
        <a:p>
          <a:pPr rtl="1"/>
          <a:endParaRPr lang="ar-SA"/>
        </a:p>
      </dgm:t>
    </dgm:pt>
    <dgm:pt modelId="{01739E29-7505-475C-9C6E-7C7DB85E753D}">
      <dgm:prSet phldrT="[Text]" custT="1"/>
      <dgm:spPr/>
      <dgm:t>
        <a:bodyPr/>
        <a:lstStyle/>
        <a:p>
          <a:pPr rtl="1"/>
          <a:r>
            <a:rPr lang="ar-SA" sz="2000" dirty="0" smtClean="0"/>
            <a:t>التجارب المصطنعة</a:t>
          </a:r>
          <a:endParaRPr lang="ar-SA" sz="2000" dirty="0"/>
        </a:p>
      </dgm:t>
    </dgm:pt>
    <dgm:pt modelId="{917B3218-BA8A-4188-B04A-D01318D8C6E6}" type="parTrans" cxnId="{481A39F1-62C5-4FBA-AC2B-2F1211A26BA3}">
      <dgm:prSet/>
      <dgm:spPr/>
      <dgm:t>
        <a:bodyPr/>
        <a:lstStyle/>
        <a:p>
          <a:pPr rtl="1"/>
          <a:endParaRPr lang="ar-SA"/>
        </a:p>
      </dgm:t>
    </dgm:pt>
    <dgm:pt modelId="{373A818A-3644-4C02-BBF0-D88B571B3CC3}" type="sibTrans" cxnId="{481A39F1-62C5-4FBA-AC2B-2F1211A26BA3}">
      <dgm:prSet/>
      <dgm:spPr/>
      <dgm:t>
        <a:bodyPr/>
        <a:lstStyle/>
        <a:p>
          <a:pPr rtl="1"/>
          <a:endParaRPr lang="ar-SA"/>
        </a:p>
      </dgm:t>
    </dgm:pt>
    <dgm:pt modelId="{F7EB12EA-EE46-446F-9030-B4034850070C}">
      <dgm:prSet phldrT="[Text]" custT="1"/>
      <dgm:spPr/>
      <dgm:t>
        <a:bodyPr/>
        <a:lstStyle/>
        <a:p>
          <a:pPr rtl="1"/>
          <a:r>
            <a:rPr lang="ar-SA" sz="2000" dirty="0" smtClean="0"/>
            <a:t>وهي تتم في ظروف غير طبيعية</a:t>
          </a:r>
          <a:endParaRPr lang="ar-SA" sz="2000" dirty="0"/>
        </a:p>
      </dgm:t>
    </dgm:pt>
    <dgm:pt modelId="{4828528F-249B-4095-AB1D-C0875886C89A}" type="parTrans" cxnId="{5DC14B94-43F0-4583-97BE-CA8FC5F5BC56}">
      <dgm:prSet/>
      <dgm:spPr/>
      <dgm:t>
        <a:bodyPr/>
        <a:lstStyle/>
        <a:p>
          <a:pPr rtl="1"/>
          <a:endParaRPr lang="ar-SA"/>
        </a:p>
      </dgm:t>
    </dgm:pt>
    <dgm:pt modelId="{160B393D-695F-40CA-B028-2D7360BB8B74}" type="sibTrans" cxnId="{5DC14B94-43F0-4583-97BE-CA8FC5F5BC56}">
      <dgm:prSet/>
      <dgm:spPr/>
      <dgm:t>
        <a:bodyPr/>
        <a:lstStyle/>
        <a:p>
          <a:pPr rtl="1"/>
          <a:endParaRPr lang="ar-SA"/>
        </a:p>
      </dgm:t>
    </dgm:pt>
    <dgm:pt modelId="{095C6576-45BC-43CB-87A1-521147B267DA}">
      <dgm:prSet phldrT="[Text]" custT="1"/>
      <dgm:spPr/>
      <dgm:t>
        <a:bodyPr/>
        <a:lstStyle/>
        <a:p>
          <a:pPr rtl="1"/>
          <a:r>
            <a:rPr lang="ar-SA" sz="2000" dirty="0" smtClean="0"/>
            <a:t>التجارب الطبيعية</a:t>
          </a:r>
          <a:endParaRPr lang="ar-SA" sz="2000" dirty="0"/>
        </a:p>
      </dgm:t>
    </dgm:pt>
    <dgm:pt modelId="{2BD8695D-105B-47E8-9293-0D59FB030854}" type="parTrans" cxnId="{40040CAA-073E-43CD-944C-B177BC4BC77B}">
      <dgm:prSet/>
      <dgm:spPr/>
      <dgm:t>
        <a:bodyPr/>
        <a:lstStyle/>
        <a:p>
          <a:pPr rtl="1"/>
          <a:endParaRPr lang="ar-SA"/>
        </a:p>
      </dgm:t>
    </dgm:pt>
    <dgm:pt modelId="{FA16B2EE-9CFF-4050-93D5-94793491694C}" type="sibTrans" cxnId="{40040CAA-073E-43CD-944C-B177BC4BC77B}">
      <dgm:prSet/>
      <dgm:spPr/>
      <dgm:t>
        <a:bodyPr/>
        <a:lstStyle/>
        <a:p>
          <a:pPr rtl="1"/>
          <a:endParaRPr lang="ar-SA"/>
        </a:p>
      </dgm:t>
    </dgm:pt>
    <dgm:pt modelId="{51266384-E340-4CAD-AAF3-399FA267553B}">
      <dgm:prSet phldrT="[Text]" custT="1"/>
      <dgm:spPr/>
      <dgm:t>
        <a:bodyPr/>
        <a:lstStyle/>
        <a:p>
          <a:pPr rtl="1"/>
          <a:r>
            <a:rPr lang="ar-SA" sz="2000" dirty="0" smtClean="0"/>
            <a:t>تتم في ظروف طبيعية دون تدخل الباحث </a:t>
          </a:r>
          <a:endParaRPr lang="ar-SA" sz="2000" dirty="0"/>
        </a:p>
      </dgm:t>
    </dgm:pt>
    <dgm:pt modelId="{BB63B862-1D35-45F9-B631-5161A04CA4BF}" type="parTrans" cxnId="{39216622-0DD8-4C29-AD9A-53A58351F2C6}">
      <dgm:prSet/>
      <dgm:spPr/>
      <dgm:t>
        <a:bodyPr/>
        <a:lstStyle/>
        <a:p>
          <a:pPr rtl="1"/>
          <a:endParaRPr lang="ar-SA"/>
        </a:p>
      </dgm:t>
    </dgm:pt>
    <dgm:pt modelId="{D6079D18-1149-4187-B196-5CCB3B2A9480}" type="sibTrans" cxnId="{39216622-0DD8-4C29-AD9A-53A58351F2C6}">
      <dgm:prSet/>
      <dgm:spPr/>
      <dgm:t>
        <a:bodyPr/>
        <a:lstStyle/>
        <a:p>
          <a:pPr rtl="1"/>
          <a:endParaRPr lang="ar-SA"/>
        </a:p>
      </dgm:t>
    </dgm:pt>
    <dgm:pt modelId="{5B84E306-E01B-47CB-95F9-E1C100C2F90E}">
      <dgm:prSet phldrT="[Text]" custT="1"/>
      <dgm:spPr/>
      <dgm:t>
        <a:bodyPr/>
        <a:lstStyle/>
        <a:p>
          <a:pPr rtl="1"/>
          <a:r>
            <a:rPr lang="ar-SA" sz="3200" b="1" dirty="0" smtClean="0"/>
            <a:t>تجارب مجموعة تجارب مجموعات </a:t>
          </a:r>
          <a:endParaRPr lang="ar-SA" sz="3200" b="1" dirty="0"/>
        </a:p>
      </dgm:t>
    </dgm:pt>
    <dgm:pt modelId="{285FE2B1-2465-4F07-A107-88B14EAFF58F}" type="parTrans" cxnId="{2A04D062-C0A1-41C3-8351-EDCD395627F8}">
      <dgm:prSet/>
      <dgm:spPr/>
      <dgm:t>
        <a:bodyPr/>
        <a:lstStyle/>
        <a:p>
          <a:pPr rtl="1"/>
          <a:endParaRPr lang="ar-SA"/>
        </a:p>
      </dgm:t>
    </dgm:pt>
    <dgm:pt modelId="{8D13FCB7-63EE-4F18-A60B-52B714410A01}" type="sibTrans" cxnId="{2A04D062-C0A1-41C3-8351-EDCD395627F8}">
      <dgm:prSet/>
      <dgm:spPr/>
      <dgm:t>
        <a:bodyPr/>
        <a:lstStyle/>
        <a:p>
          <a:pPr rtl="1"/>
          <a:endParaRPr lang="ar-SA"/>
        </a:p>
      </dgm:t>
    </dgm:pt>
    <dgm:pt modelId="{0BBAC073-BA6F-46CB-93EF-89BF7FEC94C2}">
      <dgm:prSet phldrT="[Text]" custT="1"/>
      <dgm:spPr/>
      <dgm:t>
        <a:bodyPr/>
        <a:lstStyle/>
        <a:p>
          <a:pPr rtl="1"/>
          <a:r>
            <a:rPr lang="ar-SA" sz="4000" b="1" dirty="0" smtClean="0"/>
            <a:t>تجارب التوزيع العشوائي</a:t>
          </a:r>
          <a:endParaRPr lang="ar-SA" sz="4000" b="1" dirty="0"/>
        </a:p>
      </dgm:t>
    </dgm:pt>
    <dgm:pt modelId="{48751B59-2C16-49E3-8D63-F03D1DDE1B5C}" type="parTrans" cxnId="{DFA19F97-80CD-4020-9F2B-9D1C4F20F2C9}">
      <dgm:prSet/>
      <dgm:spPr/>
      <dgm:t>
        <a:bodyPr/>
        <a:lstStyle/>
        <a:p>
          <a:pPr rtl="1"/>
          <a:endParaRPr lang="ar-SA"/>
        </a:p>
      </dgm:t>
    </dgm:pt>
    <dgm:pt modelId="{FFEA9F02-F8C7-4C27-8329-06419CB440DF}" type="sibTrans" cxnId="{DFA19F97-80CD-4020-9F2B-9D1C4F20F2C9}">
      <dgm:prSet/>
      <dgm:spPr/>
      <dgm:t>
        <a:bodyPr/>
        <a:lstStyle/>
        <a:p>
          <a:pPr rtl="1"/>
          <a:endParaRPr lang="ar-SA"/>
        </a:p>
      </dgm:t>
    </dgm:pt>
    <dgm:pt modelId="{74303BA0-CE95-4026-AB57-0615B67EE871}">
      <dgm:prSet/>
      <dgm:spPr/>
      <dgm:t>
        <a:bodyPr/>
        <a:lstStyle/>
        <a:p>
          <a:pPr rtl="1"/>
          <a:r>
            <a:rPr lang="ar-SA" dirty="0" smtClean="0"/>
            <a:t>في النوع الاول يستخدم مجموعة واحدة</a:t>
          </a:r>
          <a:endParaRPr lang="ar-SA" dirty="0"/>
        </a:p>
      </dgm:t>
    </dgm:pt>
    <dgm:pt modelId="{0C020683-EC16-4A7F-B296-640E47CEAD3F}" type="parTrans" cxnId="{E00A1917-134D-4F11-B444-2D0CB61B6893}">
      <dgm:prSet/>
      <dgm:spPr/>
    </dgm:pt>
    <dgm:pt modelId="{B36AA79C-4439-44D1-A06B-6E62E3300718}" type="sibTrans" cxnId="{E00A1917-134D-4F11-B444-2D0CB61B6893}">
      <dgm:prSet/>
      <dgm:spPr/>
    </dgm:pt>
    <dgm:pt modelId="{1937C075-A1EA-4B69-9CE6-A4E78C4C98A4}">
      <dgm:prSet/>
      <dgm:spPr/>
      <dgm:t>
        <a:bodyPr/>
        <a:lstStyle/>
        <a:p>
          <a:pPr rtl="1"/>
          <a:r>
            <a:rPr lang="ar-SA" dirty="0" smtClean="0"/>
            <a:t>في النوع الثاني يستخدم الباحث مجموعة تجريبية واخرى ضابطة</a:t>
          </a:r>
          <a:endParaRPr lang="ar-SA" dirty="0"/>
        </a:p>
      </dgm:t>
    </dgm:pt>
    <dgm:pt modelId="{A065A772-A809-4EFC-B169-3ACE5041271E}" type="parTrans" cxnId="{358CD137-0AC2-437D-BF6A-4622600ADBB7}">
      <dgm:prSet/>
      <dgm:spPr/>
    </dgm:pt>
    <dgm:pt modelId="{ECE55B03-CFF1-4FDB-92D3-9B4E4D76CA74}" type="sibTrans" cxnId="{358CD137-0AC2-437D-BF6A-4622600ADBB7}">
      <dgm:prSet/>
      <dgm:spPr/>
    </dgm:pt>
    <dgm:pt modelId="{2F6231B7-4FC7-401B-B1E4-43D83DB0DFBB}">
      <dgm:prSet/>
      <dgm:spPr/>
      <dgm:t>
        <a:bodyPr/>
        <a:lstStyle/>
        <a:p>
          <a:pPr rtl="1"/>
          <a:r>
            <a:rPr lang="ar-SA" dirty="0" smtClean="0"/>
            <a:t>في هذه طريقة يتم توزيع الافراد عشوائيا على كل من المجموعتين التجريبية والمجموعة الضابطة  بطريقة تتيح لكل فرد الفرصة المتكافئة</a:t>
          </a:r>
          <a:endParaRPr lang="ar-SA" dirty="0"/>
        </a:p>
      </dgm:t>
    </dgm:pt>
    <dgm:pt modelId="{ADE27FE8-8B34-4F03-968D-B10FFEB4F636}" type="sibTrans" cxnId="{54524DDD-77A2-4901-B515-DBD187708058}">
      <dgm:prSet/>
      <dgm:spPr/>
    </dgm:pt>
    <dgm:pt modelId="{90B4F8BE-DC5C-43D5-A8EC-DC0248681C79}" type="parTrans" cxnId="{54524DDD-77A2-4901-B515-DBD187708058}">
      <dgm:prSet/>
      <dgm:spPr/>
    </dgm:pt>
    <dgm:pt modelId="{EF0514F3-05C3-4B8C-8FEB-9DA5299DD65C}" type="pres">
      <dgm:prSet presAssocID="{30A6BD20-F44E-49CF-ABF5-046588BAD227}" presName="Name0" presStyleCnt="0">
        <dgm:presLayoutVars>
          <dgm:dir/>
          <dgm:animLvl val="lvl"/>
          <dgm:resizeHandles/>
        </dgm:presLayoutVars>
      </dgm:prSet>
      <dgm:spPr/>
      <dgm:t>
        <a:bodyPr/>
        <a:lstStyle/>
        <a:p>
          <a:pPr rtl="1"/>
          <a:endParaRPr lang="ar-SA"/>
        </a:p>
      </dgm:t>
    </dgm:pt>
    <dgm:pt modelId="{4EB139AD-3B3A-4438-B0F2-03EFF69B55B1}" type="pres">
      <dgm:prSet presAssocID="{C2ADE593-8482-4E14-AB9E-1025B5DB93B1}" presName="linNode" presStyleCnt="0"/>
      <dgm:spPr/>
    </dgm:pt>
    <dgm:pt modelId="{9A516C4E-46FB-46BF-8388-2A96B7FF1260}" type="pres">
      <dgm:prSet presAssocID="{C2ADE593-8482-4E14-AB9E-1025B5DB93B1}" presName="parentShp" presStyleLbl="node1" presStyleIdx="0" presStyleCnt="3">
        <dgm:presLayoutVars>
          <dgm:bulletEnabled val="1"/>
        </dgm:presLayoutVars>
      </dgm:prSet>
      <dgm:spPr/>
      <dgm:t>
        <a:bodyPr/>
        <a:lstStyle/>
        <a:p>
          <a:pPr rtl="1"/>
          <a:endParaRPr lang="ar-SA"/>
        </a:p>
      </dgm:t>
    </dgm:pt>
    <dgm:pt modelId="{6D6E0F47-CA66-4C21-B1F0-B4E84B176F7E}" type="pres">
      <dgm:prSet presAssocID="{C2ADE593-8482-4E14-AB9E-1025B5DB93B1}" presName="childShp" presStyleLbl="bgAccFollowNode1" presStyleIdx="0" presStyleCnt="3" custScaleY="115503">
        <dgm:presLayoutVars>
          <dgm:bulletEnabled val="1"/>
        </dgm:presLayoutVars>
      </dgm:prSet>
      <dgm:spPr/>
      <dgm:t>
        <a:bodyPr/>
        <a:lstStyle/>
        <a:p>
          <a:pPr rtl="1"/>
          <a:endParaRPr lang="ar-SA"/>
        </a:p>
      </dgm:t>
    </dgm:pt>
    <dgm:pt modelId="{F143A9DF-F377-4012-980C-2CC44F994251}" type="pres">
      <dgm:prSet presAssocID="{6A4378BB-114F-4AD1-8729-F3B9B72FFA3B}" presName="spacing" presStyleCnt="0"/>
      <dgm:spPr/>
    </dgm:pt>
    <dgm:pt modelId="{E4FECE33-67A1-48F1-A01B-3969F1F98518}" type="pres">
      <dgm:prSet presAssocID="{5B84E306-E01B-47CB-95F9-E1C100C2F90E}" presName="linNode" presStyleCnt="0"/>
      <dgm:spPr/>
    </dgm:pt>
    <dgm:pt modelId="{8BD6803B-0E8C-4800-A08A-ED626B1B4418}" type="pres">
      <dgm:prSet presAssocID="{5B84E306-E01B-47CB-95F9-E1C100C2F90E}" presName="parentShp" presStyleLbl="node1" presStyleIdx="1" presStyleCnt="3" custLinFactNeighborX="-3086" custLinFactNeighborY="-1264">
        <dgm:presLayoutVars>
          <dgm:bulletEnabled val="1"/>
        </dgm:presLayoutVars>
      </dgm:prSet>
      <dgm:spPr/>
      <dgm:t>
        <a:bodyPr/>
        <a:lstStyle/>
        <a:p>
          <a:pPr rtl="1"/>
          <a:endParaRPr lang="ar-SA"/>
        </a:p>
      </dgm:t>
    </dgm:pt>
    <dgm:pt modelId="{91306C13-4FDA-41AE-8E2D-F4963637E6ED}" type="pres">
      <dgm:prSet presAssocID="{5B84E306-E01B-47CB-95F9-E1C100C2F90E}" presName="childShp" presStyleLbl="bgAccFollowNode1" presStyleIdx="1" presStyleCnt="3">
        <dgm:presLayoutVars>
          <dgm:bulletEnabled val="1"/>
        </dgm:presLayoutVars>
      </dgm:prSet>
      <dgm:spPr/>
      <dgm:t>
        <a:bodyPr/>
        <a:lstStyle/>
        <a:p>
          <a:pPr rtl="1"/>
          <a:endParaRPr lang="ar-SA"/>
        </a:p>
      </dgm:t>
    </dgm:pt>
    <dgm:pt modelId="{52FCE267-201D-450F-A1DC-5B346A1530C2}" type="pres">
      <dgm:prSet presAssocID="{8D13FCB7-63EE-4F18-A60B-52B714410A01}" presName="spacing" presStyleCnt="0"/>
      <dgm:spPr/>
    </dgm:pt>
    <dgm:pt modelId="{C083826D-5166-4FFC-BE31-71F690AC675B}" type="pres">
      <dgm:prSet presAssocID="{0BBAC073-BA6F-46CB-93EF-89BF7FEC94C2}" presName="linNode" presStyleCnt="0"/>
      <dgm:spPr/>
    </dgm:pt>
    <dgm:pt modelId="{6294C986-FDE5-4FDC-9835-3A3A29E96452}" type="pres">
      <dgm:prSet presAssocID="{0BBAC073-BA6F-46CB-93EF-89BF7FEC94C2}" presName="parentShp" presStyleLbl="node1" presStyleIdx="2" presStyleCnt="3">
        <dgm:presLayoutVars>
          <dgm:bulletEnabled val="1"/>
        </dgm:presLayoutVars>
      </dgm:prSet>
      <dgm:spPr/>
      <dgm:t>
        <a:bodyPr/>
        <a:lstStyle/>
        <a:p>
          <a:pPr rtl="1"/>
          <a:endParaRPr lang="ar-SA"/>
        </a:p>
      </dgm:t>
    </dgm:pt>
    <dgm:pt modelId="{513F63B8-B535-4AAB-A77F-FD00738B1D9C}" type="pres">
      <dgm:prSet presAssocID="{0BBAC073-BA6F-46CB-93EF-89BF7FEC94C2}" presName="childShp" presStyleLbl="bgAccFollowNode1" presStyleIdx="2" presStyleCnt="3">
        <dgm:presLayoutVars>
          <dgm:bulletEnabled val="1"/>
        </dgm:presLayoutVars>
      </dgm:prSet>
      <dgm:spPr/>
      <dgm:t>
        <a:bodyPr/>
        <a:lstStyle/>
        <a:p>
          <a:pPr rtl="1"/>
          <a:endParaRPr lang="ar-SA"/>
        </a:p>
      </dgm:t>
    </dgm:pt>
  </dgm:ptLst>
  <dgm:cxnLst>
    <dgm:cxn modelId="{11A329A8-A005-4E3C-8D51-DD405DA54DC2}" type="presOf" srcId="{F7EB12EA-EE46-446F-9030-B4034850070C}" destId="{6D6E0F47-CA66-4C21-B1F0-B4E84B176F7E}" srcOrd="0" destOrd="1" presId="urn:microsoft.com/office/officeart/2005/8/layout/vList6"/>
    <dgm:cxn modelId="{F266B126-4676-420C-B46F-1BC968622E96}" type="presOf" srcId="{095C6576-45BC-43CB-87A1-521147B267DA}" destId="{6D6E0F47-CA66-4C21-B1F0-B4E84B176F7E}" srcOrd="0" destOrd="2" presId="urn:microsoft.com/office/officeart/2005/8/layout/vList6"/>
    <dgm:cxn modelId="{2A04D062-C0A1-41C3-8351-EDCD395627F8}" srcId="{30A6BD20-F44E-49CF-ABF5-046588BAD227}" destId="{5B84E306-E01B-47CB-95F9-E1C100C2F90E}" srcOrd="1" destOrd="0" parTransId="{285FE2B1-2465-4F07-A107-88B14EAFF58F}" sibTransId="{8D13FCB7-63EE-4F18-A60B-52B714410A01}"/>
    <dgm:cxn modelId="{6E752F54-0CEC-4CC5-88DC-66A1ACB6B519}" type="presOf" srcId="{30A6BD20-F44E-49CF-ABF5-046588BAD227}" destId="{EF0514F3-05C3-4B8C-8FEB-9DA5299DD65C}" srcOrd="0" destOrd="0" presId="urn:microsoft.com/office/officeart/2005/8/layout/vList6"/>
    <dgm:cxn modelId="{075DB8BD-6334-4A69-AD7E-E80CA12DEC3F}" type="presOf" srcId="{5B84E306-E01B-47CB-95F9-E1C100C2F90E}" destId="{8BD6803B-0E8C-4800-A08A-ED626B1B4418}" srcOrd="0" destOrd="0" presId="urn:microsoft.com/office/officeart/2005/8/layout/vList6"/>
    <dgm:cxn modelId="{9ADEB94F-9304-4F57-969E-2A2B668D11B1}" type="presOf" srcId="{C2ADE593-8482-4E14-AB9E-1025B5DB93B1}" destId="{9A516C4E-46FB-46BF-8388-2A96B7FF1260}" srcOrd="0" destOrd="0" presId="urn:microsoft.com/office/officeart/2005/8/layout/vList6"/>
    <dgm:cxn modelId="{7E2DF0F3-9814-49FB-8141-EB7923B20536}" type="presOf" srcId="{1937C075-A1EA-4B69-9CE6-A4E78C4C98A4}" destId="{91306C13-4FDA-41AE-8E2D-F4963637E6ED}" srcOrd="0" destOrd="1" presId="urn:microsoft.com/office/officeart/2005/8/layout/vList6"/>
    <dgm:cxn modelId="{8D24FC7D-AD22-4DAC-9AB1-01696B831FB5}" type="presOf" srcId="{74303BA0-CE95-4026-AB57-0615B67EE871}" destId="{91306C13-4FDA-41AE-8E2D-F4963637E6ED}" srcOrd="0" destOrd="0" presId="urn:microsoft.com/office/officeart/2005/8/layout/vList6"/>
    <dgm:cxn modelId="{F1F5CF2B-DD4F-4B41-B349-D5DC8B8B57DB}" type="presOf" srcId="{51266384-E340-4CAD-AAF3-399FA267553B}" destId="{6D6E0F47-CA66-4C21-B1F0-B4E84B176F7E}" srcOrd="0" destOrd="3" presId="urn:microsoft.com/office/officeart/2005/8/layout/vList6"/>
    <dgm:cxn modelId="{39216622-0DD8-4C29-AD9A-53A58351F2C6}" srcId="{095C6576-45BC-43CB-87A1-521147B267DA}" destId="{51266384-E340-4CAD-AAF3-399FA267553B}" srcOrd="0" destOrd="0" parTransId="{BB63B862-1D35-45F9-B631-5161A04CA4BF}" sibTransId="{D6079D18-1149-4187-B196-5CCB3B2A9480}"/>
    <dgm:cxn modelId="{6A0454CE-3247-4807-8BE3-46CBEF19964A}" type="presOf" srcId="{01739E29-7505-475C-9C6E-7C7DB85E753D}" destId="{6D6E0F47-CA66-4C21-B1F0-B4E84B176F7E}" srcOrd="0" destOrd="0" presId="urn:microsoft.com/office/officeart/2005/8/layout/vList6"/>
    <dgm:cxn modelId="{9A6CBC51-D021-4A7D-9D15-A1A9180D8B93}" srcId="{30A6BD20-F44E-49CF-ABF5-046588BAD227}" destId="{C2ADE593-8482-4E14-AB9E-1025B5DB93B1}" srcOrd="0" destOrd="0" parTransId="{41C3C232-4C2F-4298-9F3D-7C9442D5F690}" sibTransId="{6A4378BB-114F-4AD1-8729-F3B9B72FFA3B}"/>
    <dgm:cxn modelId="{54524DDD-77A2-4901-B515-DBD187708058}" srcId="{0BBAC073-BA6F-46CB-93EF-89BF7FEC94C2}" destId="{2F6231B7-4FC7-401B-B1E4-43D83DB0DFBB}" srcOrd="0" destOrd="0" parTransId="{90B4F8BE-DC5C-43D5-A8EC-DC0248681C79}" sibTransId="{ADE27FE8-8B34-4F03-968D-B10FFEB4F636}"/>
    <dgm:cxn modelId="{DFA19F97-80CD-4020-9F2B-9D1C4F20F2C9}" srcId="{30A6BD20-F44E-49CF-ABF5-046588BAD227}" destId="{0BBAC073-BA6F-46CB-93EF-89BF7FEC94C2}" srcOrd="2" destOrd="0" parTransId="{48751B59-2C16-49E3-8D63-F03D1DDE1B5C}" sibTransId="{FFEA9F02-F8C7-4C27-8329-06419CB440DF}"/>
    <dgm:cxn modelId="{5DC14B94-43F0-4583-97BE-CA8FC5F5BC56}" srcId="{01739E29-7505-475C-9C6E-7C7DB85E753D}" destId="{F7EB12EA-EE46-446F-9030-B4034850070C}" srcOrd="0" destOrd="0" parTransId="{4828528F-249B-4095-AB1D-C0875886C89A}" sibTransId="{160B393D-695F-40CA-B028-2D7360BB8B74}"/>
    <dgm:cxn modelId="{2A1BDADA-ABC5-49CF-A73D-6BCD63F4ACCB}" type="presOf" srcId="{0BBAC073-BA6F-46CB-93EF-89BF7FEC94C2}" destId="{6294C986-FDE5-4FDC-9835-3A3A29E96452}" srcOrd="0" destOrd="0" presId="urn:microsoft.com/office/officeart/2005/8/layout/vList6"/>
    <dgm:cxn modelId="{E00A1917-134D-4F11-B444-2D0CB61B6893}" srcId="{5B84E306-E01B-47CB-95F9-E1C100C2F90E}" destId="{74303BA0-CE95-4026-AB57-0615B67EE871}" srcOrd="0" destOrd="0" parTransId="{0C020683-EC16-4A7F-B296-640E47CEAD3F}" sibTransId="{B36AA79C-4439-44D1-A06B-6E62E3300718}"/>
    <dgm:cxn modelId="{358CD137-0AC2-437D-BF6A-4622600ADBB7}" srcId="{5B84E306-E01B-47CB-95F9-E1C100C2F90E}" destId="{1937C075-A1EA-4B69-9CE6-A4E78C4C98A4}" srcOrd="1" destOrd="0" parTransId="{A065A772-A809-4EFC-B169-3ACE5041271E}" sibTransId="{ECE55B03-CFF1-4FDB-92D3-9B4E4D76CA74}"/>
    <dgm:cxn modelId="{40040CAA-073E-43CD-944C-B177BC4BC77B}" srcId="{C2ADE593-8482-4E14-AB9E-1025B5DB93B1}" destId="{095C6576-45BC-43CB-87A1-521147B267DA}" srcOrd="1" destOrd="0" parTransId="{2BD8695D-105B-47E8-9293-0D59FB030854}" sibTransId="{FA16B2EE-9CFF-4050-93D5-94793491694C}"/>
    <dgm:cxn modelId="{B422AE90-0FB4-4FB3-B53C-B5C04678A066}" type="presOf" srcId="{2F6231B7-4FC7-401B-B1E4-43D83DB0DFBB}" destId="{513F63B8-B535-4AAB-A77F-FD00738B1D9C}" srcOrd="0" destOrd="0" presId="urn:microsoft.com/office/officeart/2005/8/layout/vList6"/>
    <dgm:cxn modelId="{481A39F1-62C5-4FBA-AC2B-2F1211A26BA3}" srcId="{C2ADE593-8482-4E14-AB9E-1025B5DB93B1}" destId="{01739E29-7505-475C-9C6E-7C7DB85E753D}" srcOrd="0" destOrd="0" parTransId="{917B3218-BA8A-4188-B04A-D01318D8C6E6}" sibTransId="{373A818A-3644-4C02-BBF0-D88B571B3CC3}"/>
    <dgm:cxn modelId="{E2E94498-F14B-485F-AA27-C4660B221F46}" type="presParOf" srcId="{EF0514F3-05C3-4B8C-8FEB-9DA5299DD65C}" destId="{4EB139AD-3B3A-4438-B0F2-03EFF69B55B1}" srcOrd="0" destOrd="0" presId="urn:microsoft.com/office/officeart/2005/8/layout/vList6"/>
    <dgm:cxn modelId="{F4D6A20A-71A0-4BF7-9BDA-815BF964E4E0}" type="presParOf" srcId="{4EB139AD-3B3A-4438-B0F2-03EFF69B55B1}" destId="{9A516C4E-46FB-46BF-8388-2A96B7FF1260}" srcOrd="0" destOrd="0" presId="urn:microsoft.com/office/officeart/2005/8/layout/vList6"/>
    <dgm:cxn modelId="{2BD96455-023D-49DF-9A92-F15819E9BF7B}" type="presParOf" srcId="{4EB139AD-3B3A-4438-B0F2-03EFF69B55B1}" destId="{6D6E0F47-CA66-4C21-B1F0-B4E84B176F7E}" srcOrd="1" destOrd="0" presId="urn:microsoft.com/office/officeart/2005/8/layout/vList6"/>
    <dgm:cxn modelId="{6D855C5D-22C8-4EEF-9CB5-0CA4E9A3888B}" type="presParOf" srcId="{EF0514F3-05C3-4B8C-8FEB-9DA5299DD65C}" destId="{F143A9DF-F377-4012-980C-2CC44F994251}" srcOrd="1" destOrd="0" presId="urn:microsoft.com/office/officeart/2005/8/layout/vList6"/>
    <dgm:cxn modelId="{84E90793-A118-486A-B34D-9F36D9C1168D}" type="presParOf" srcId="{EF0514F3-05C3-4B8C-8FEB-9DA5299DD65C}" destId="{E4FECE33-67A1-48F1-A01B-3969F1F98518}" srcOrd="2" destOrd="0" presId="urn:microsoft.com/office/officeart/2005/8/layout/vList6"/>
    <dgm:cxn modelId="{66CDA6DF-25DE-4476-BEE1-4DA78BEC28F4}" type="presParOf" srcId="{E4FECE33-67A1-48F1-A01B-3969F1F98518}" destId="{8BD6803B-0E8C-4800-A08A-ED626B1B4418}" srcOrd="0" destOrd="0" presId="urn:microsoft.com/office/officeart/2005/8/layout/vList6"/>
    <dgm:cxn modelId="{B0D35B37-DE59-4E77-BB94-48685486456C}" type="presParOf" srcId="{E4FECE33-67A1-48F1-A01B-3969F1F98518}" destId="{91306C13-4FDA-41AE-8E2D-F4963637E6ED}" srcOrd="1" destOrd="0" presId="urn:microsoft.com/office/officeart/2005/8/layout/vList6"/>
    <dgm:cxn modelId="{B4ABBF83-30C6-4954-8886-637283E06A5A}" type="presParOf" srcId="{EF0514F3-05C3-4B8C-8FEB-9DA5299DD65C}" destId="{52FCE267-201D-450F-A1DC-5B346A1530C2}" srcOrd="3" destOrd="0" presId="urn:microsoft.com/office/officeart/2005/8/layout/vList6"/>
    <dgm:cxn modelId="{4AEF83F9-7712-474C-A892-9A09B7E9552A}" type="presParOf" srcId="{EF0514F3-05C3-4B8C-8FEB-9DA5299DD65C}" destId="{C083826D-5166-4FFC-BE31-71F690AC675B}" srcOrd="4" destOrd="0" presId="urn:microsoft.com/office/officeart/2005/8/layout/vList6"/>
    <dgm:cxn modelId="{1221ECC4-04AE-4A63-9911-595E14E83147}" type="presParOf" srcId="{C083826D-5166-4FFC-BE31-71F690AC675B}" destId="{6294C986-FDE5-4FDC-9835-3A3A29E96452}" srcOrd="0" destOrd="0" presId="urn:microsoft.com/office/officeart/2005/8/layout/vList6"/>
    <dgm:cxn modelId="{3857411A-FDF1-4A6D-B18A-B7C192ED72FD}" type="presParOf" srcId="{C083826D-5166-4FFC-BE31-71F690AC675B}" destId="{513F63B8-B535-4AAB-A77F-FD00738B1D9C}"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0EB0ECD-DD69-4F68-B0F0-466CD9515E9A}" type="doc">
      <dgm:prSet loTypeId="urn:microsoft.com/office/officeart/2005/8/layout/venn2" loCatId="relationship" qsTypeId="urn:microsoft.com/office/officeart/2005/8/quickstyle/simple5" qsCatId="simple" csTypeId="urn:microsoft.com/office/officeart/2005/8/colors/accent2_4" csCatId="accent2" phldr="1"/>
      <dgm:spPr/>
      <dgm:t>
        <a:bodyPr/>
        <a:lstStyle/>
        <a:p>
          <a:pPr rtl="1"/>
          <a:endParaRPr lang="ar-SA"/>
        </a:p>
      </dgm:t>
    </dgm:pt>
    <dgm:pt modelId="{1056A25C-376D-4C0D-AC99-6C8092D32BE3}">
      <dgm:prSet phldrT="[Text]" custT="1"/>
      <dgm:spPr/>
      <dgm:t>
        <a:bodyPr/>
        <a:lstStyle/>
        <a:p>
          <a:pPr algn="r" rtl="1"/>
          <a:endParaRPr lang="ar-SA" sz="2000" b="1" dirty="0" smtClean="0"/>
        </a:p>
        <a:p>
          <a:pPr algn="r" rtl="1"/>
          <a:r>
            <a:rPr lang="ar-SA" sz="2000" b="1" dirty="0" smtClean="0"/>
            <a:t>تحديد مواصفات العينة</a:t>
          </a:r>
          <a:endParaRPr lang="ar-SA" sz="2000" b="1" dirty="0"/>
        </a:p>
      </dgm:t>
    </dgm:pt>
    <dgm:pt modelId="{09CB62C2-C3BC-4E6B-A525-ED29481201EE}" type="parTrans" cxnId="{FCA23F35-5EE7-4E04-BAB6-043FCCF324DF}">
      <dgm:prSet/>
      <dgm:spPr/>
      <dgm:t>
        <a:bodyPr/>
        <a:lstStyle/>
        <a:p>
          <a:pPr rtl="1"/>
          <a:endParaRPr lang="ar-SA"/>
        </a:p>
      </dgm:t>
    </dgm:pt>
    <dgm:pt modelId="{F6F0B0F5-E27D-47F8-A033-80C93488CFC0}" type="sibTrans" cxnId="{FCA23F35-5EE7-4E04-BAB6-043FCCF324DF}">
      <dgm:prSet/>
      <dgm:spPr/>
      <dgm:t>
        <a:bodyPr/>
        <a:lstStyle/>
        <a:p>
          <a:pPr rtl="1"/>
          <a:endParaRPr lang="ar-SA"/>
        </a:p>
      </dgm:t>
    </dgm:pt>
    <dgm:pt modelId="{E47F5614-01AB-4FCA-8780-79DC1611B613}">
      <dgm:prSet phldrT="[Text]" custT="1"/>
      <dgm:spPr/>
      <dgm:t>
        <a:bodyPr/>
        <a:lstStyle/>
        <a:p>
          <a:pPr algn="ctr" rtl="1"/>
          <a:endParaRPr lang="ar-SA" sz="1800" b="1" dirty="0" smtClean="0"/>
        </a:p>
        <a:p>
          <a:pPr algn="ctr" rtl="1"/>
          <a:endParaRPr lang="ar-SA" sz="1800" b="1" dirty="0" smtClean="0"/>
        </a:p>
        <a:p>
          <a:pPr algn="ctr" rtl="1"/>
          <a:endParaRPr lang="ar-SA" sz="1800" b="1" dirty="0" smtClean="0"/>
        </a:p>
        <a:p>
          <a:pPr algn="ctr" rtl="1"/>
          <a:endParaRPr lang="ar-SA" sz="1800" b="1" dirty="0" smtClean="0"/>
        </a:p>
        <a:p>
          <a:pPr algn="r" rtl="1"/>
          <a:r>
            <a:rPr lang="ar-SA" sz="1800" b="1" dirty="0" smtClean="0"/>
            <a:t>رسم خطة للعمل بالتجربة</a:t>
          </a:r>
          <a:endParaRPr lang="ar-SA" sz="1600" b="1" dirty="0"/>
        </a:p>
      </dgm:t>
    </dgm:pt>
    <dgm:pt modelId="{D089E941-6FEA-4C38-9E70-4695718BF61C}" type="parTrans" cxnId="{195818A4-A82F-40C5-BBFF-9B4B2504DACD}">
      <dgm:prSet/>
      <dgm:spPr/>
      <dgm:t>
        <a:bodyPr/>
        <a:lstStyle/>
        <a:p>
          <a:pPr rtl="1"/>
          <a:endParaRPr lang="ar-SA"/>
        </a:p>
      </dgm:t>
    </dgm:pt>
    <dgm:pt modelId="{5D8C32DA-D999-4377-84CB-E4436C948D93}" type="sibTrans" cxnId="{195818A4-A82F-40C5-BBFF-9B4B2504DACD}">
      <dgm:prSet/>
      <dgm:spPr/>
      <dgm:t>
        <a:bodyPr/>
        <a:lstStyle/>
        <a:p>
          <a:pPr rtl="1"/>
          <a:endParaRPr lang="ar-SA"/>
        </a:p>
      </dgm:t>
    </dgm:pt>
    <dgm:pt modelId="{E2940A27-D12E-4938-94E2-F0EF1B06DB2A}">
      <dgm:prSet phldrT="[Text]" custT="1"/>
      <dgm:spPr/>
      <dgm:t>
        <a:bodyPr/>
        <a:lstStyle/>
        <a:p>
          <a:pPr rtl="1"/>
          <a:r>
            <a:rPr lang="ar-SA" sz="2000" b="1" dirty="0" smtClean="0">
              <a:solidFill>
                <a:schemeClr val="tx1"/>
              </a:solidFill>
            </a:rPr>
            <a:t>صياغة الفروض بدقة</a:t>
          </a:r>
          <a:endParaRPr lang="ar-SA" sz="2000" b="1" dirty="0">
            <a:solidFill>
              <a:schemeClr val="tx1"/>
            </a:solidFill>
          </a:endParaRPr>
        </a:p>
      </dgm:t>
    </dgm:pt>
    <dgm:pt modelId="{77680DB1-E909-4739-B47B-5F8BDBF54A73}" type="parTrans" cxnId="{83299C20-E563-4CFE-8304-10A30359A6E8}">
      <dgm:prSet/>
      <dgm:spPr/>
      <dgm:t>
        <a:bodyPr/>
        <a:lstStyle/>
        <a:p>
          <a:pPr rtl="1"/>
          <a:endParaRPr lang="ar-SA"/>
        </a:p>
      </dgm:t>
    </dgm:pt>
    <dgm:pt modelId="{F54FC7BE-7965-477F-AA34-A3243B13C245}" type="sibTrans" cxnId="{83299C20-E563-4CFE-8304-10A30359A6E8}">
      <dgm:prSet/>
      <dgm:spPr/>
      <dgm:t>
        <a:bodyPr/>
        <a:lstStyle/>
        <a:p>
          <a:pPr rtl="1"/>
          <a:endParaRPr lang="ar-SA"/>
        </a:p>
      </dgm:t>
    </dgm:pt>
    <dgm:pt modelId="{86D7007D-EEEF-40B1-B437-92D7B7658C61}">
      <dgm:prSet phldrT="[Text]" custT="1"/>
      <dgm:spPr/>
      <dgm:t>
        <a:bodyPr/>
        <a:lstStyle/>
        <a:p>
          <a:pPr rtl="1"/>
          <a:r>
            <a:rPr lang="ar-SA" sz="2000" b="1" dirty="0" smtClean="0"/>
            <a:t>معرفة الباحث بكيفية إختبارصحة الفروض</a:t>
          </a:r>
          <a:endParaRPr lang="ar-SA" sz="2000" b="1" dirty="0"/>
        </a:p>
      </dgm:t>
    </dgm:pt>
    <dgm:pt modelId="{6D4E00A3-48B8-4CFD-8BC7-0A3C65A04A78}" type="parTrans" cxnId="{F6A865D6-CB90-4A77-AADD-84BB7842A151}">
      <dgm:prSet/>
      <dgm:spPr/>
      <dgm:t>
        <a:bodyPr/>
        <a:lstStyle/>
        <a:p>
          <a:pPr rtl="1"/>
          <a:endParaRPr lang="ar-SA"/>
        </a:p>
      </dgm:t>
    </dgm:pt>
    <dgm:pt modelId="{B642E84C-11EF-4A80-A4C1-6F1774A8BF3E}" type="sibTrans" cxnId="{F6A865D6-CB90-4A77-AADD-84BB7842A151}">
      <dgm:prSet/>
      <dgm:spPr/>
      <dgm:t>
        <a:bodyPr/>
        <a:lstStyle/>
        <a:p>
          <a:pPr rtl="1"/>
          <a:endParaRPr lang="ar-SA"/>
        </a:p>
      </dgm:t>
    </dgm:pt>
    <dgm:pt modelId="{4A2918FC-3944-4010-A088-7C9E233B0F1A}" type="pres">
      <dgm:prSet presAssocID="{B0EB0ECD-DD69-4F68-B0F0-466CD9515E9A}" presName="Name0" presStyleCnt="0">
        <dgm:presLayoutVars>
          <dgm:chMax val="7"/>
          <dgm:resizeHandles val="exact"/>
        </dgm:presLayoutVars>
      </dgm:prSet>
      <dgm:spPr/>
      <dgm:t>
        <a:bodyPr/>
        <a:lstStyle/>
        <a:p>
          <a:pPr rtl="1"/>
          <a:endParaRPr lang="ar-SA"/>
        </a:p>
      </dgm:t>
    </dgm:pt>
    <dgm:pt modelId="{BA8C2216-1D1C-43AE-BC10-7328CF20AD84}" type="pres">
      <dgm:prSet presAssocID="{B0EB0ECD-DD69-4F68-B0F0-466CD9515E9A}" presName="comp1" presStyleCnt="0"/>
      <dgm:spPr/>
    </dgm:pt>
    <dgm:pt modelId="{E3914F91-A93C-4DAC-8F2E-8A1048D6D69D}" type="pres">
      <dgm:prSet presAssocID="{B0EB0ECD-DD69-4F68-B0F0-466CD9515E9A}" presName="circle1" presStyleLbl="node1" presStyleIdx="0" presStyleCnt="4" custLinFactNeighborX="18011" custLinFactNeighborY="-16170"/>
      <dgm:spPr/>
      <dgm:t>
        <a:bodyPr/>
        <a:lstStyle/>
        <a:p>
          <a:pPr rtl="1"/>
          <a:endParaRPr lang="ar-SA"/>
        </a:p>
      </dgm:t>
    </dgm:pt>
    <dgm:pt modelId="{15428AC6-127B-43CF-8A2F-5E0708CD1F1F}" type="pres">
      <dgm:prSet presAssocID="{B0EB0ECD-DD69-4F68-B0F0-466CD9515E9A}" presName="c1text" presStyleLbl="node1" presStyleIdx="0" presStyleCnt="4">
        <dgm:presLayoutVars>
          <dgm:bulletEnabled val="1"/>
        </dgm:presLayoutVars>
      </dgm:prSet>
      <dgm:spPr/>
      <dgm:t>
        <a:bodyPr/>
        <a:lstStyle/>
        <a:p>
          <a:pPr rtl="1"/>
          <a:endParaRPr lang="ar-SA"/>
        </a:p>
      </dgm:t>
    </dgm:pt>
    <dgm:pt modelId="{06FFBEE0-81E0-4E44-85C8-A7A5D2C99219}" type="pres">
      <dgm:prSet presAssocID="{B0EB0ECD-DD69-4F68-B0F0-466CD9515E9A}" presName="comp2" presStyleCnt="0"/>
      <dgm:spPr/>
    </dgm:pt>
    <dgm:pt modelId="{E19A7003-7245-426A-B945-4AC16D53FAC9}" type="pres">
      <dgm:prSet presAssocID="{B0EB0ECD-DD69-4F68-B0F0-466CD9515E9A}" presName="circle2" presStyleLbl="node1" presStyleIdx="1" presStyleCnt="4" custLinFactNeighborX="62627" custLinFactNeighborY="254"/>
      <dgm:spPr/>
      <dgm:t>
        <a:bodyPr/>
        <a:lstStyle/>
        <a:p>
          <a:pPr rtl="1"/>
          <a:endParaRPr lang="ar-SA"/>
        </a:p>
      </dgm:t>
    </dgm:pt>
    <dgm:pt modelId="{DCC973D3-678F-48EF-AE77-3497A794CB64}" type="pres">
      <dgm:prSet presAssocID="{B0EB0ECD-DD69-4F68-B0F0-466CD9515E9A}" presName="c2text" presStyleLbl="node1" presStyleIdx="1" presStyleCnt="4">
        <dgm:presLayoutVars>
          <dgm:bulletEnabled val="1"/>
        </dgm:presLayoutVars>
      </dgm:prSet>
      <dgm:spPr/>
      <dgm:t>
        <a:bodyPr/>
        <a:lstStyle/>
        <a:p>
          <a:pPr rtl="1"/>
          <a:endParaRPr lang="ar-SA"/>
        </a:p>
      </dgm:t>
    </dgm:pt>
    <dgm:pt modelId="{057C2082-4A07-4067-9008-CD4D8CA715A9}" type="pres">
      <dgm:prSet presAssocID="{B0EB0ECD-DD69-4F68-B0F0-466CD9515E9A}" presName="comp3" presStyleCnt="0"/>
      <dgm:spPr/>
    </dgm:pt>
    <dgm:pt modelId="{52750A2E-EF92-4B67-85D5-3DF6BD394D72}" type="pres">
      <dgm:prSet presAssocID="{B0EB0ECD-DD69-4F68-B0F0-466CD9515E9A}" presName="circle3" presStyleLbl="node1" presStyleIdx="2" presStyleCnt="4"/>
      <dgm:spPr/>
      <dgm:t>
        <a:bodyPr/>
        <a:lstStyle/>
        <a:p>
          <a:pPr rtl="1"/>
          <a:endParaRPr lang="ar-SA"/>
        </a:p>
      </dgm:t>
    </dgm:pt>
    <dgm:pt modelId="{F0635352-5C44-4140-935B-105A8B65B3F6}" type="pres">
      <dgm:prSet presAssocID="{B0EB0ECD-DD69-4F68-B0F0-466CD9515E9A}" presName="c3text" presStyleLbl="node1" presStyleIdx="2" presStyleCnt="4">
        <dgm:presLayoutVars>
          <dgm:bulletEnabled val="1"/>
        </dgm:presLayoutVars>
      </dgm:prSet>
      <dgm:spPr/>
      <dgm:t>
        <a:bodyPr/>
        <a:lstStyle/>
        <a:p>
          <a:pPr rtl="1"/>
          <a:endParaRPr lang="ar-SA"/>
        </a:p>
      </dgm:t>
    </dgm:pt>
    <dgm:pt modelId="{7C6C0019-9EE9-440B-8F92-A25A81818481}" type="pres">
      <dgm:prSet presAssocID="{B0EB0ECD-DD69-4F68-B0F0-466CD9515E9A}" presName="comp4" presStyleCnt="0"/>
      <dgm:spPr/>
    </dgm:pt>
    <dgm:pt modelId="{3A1E3401-6F1B-4623-9020-4F2EAF954FEB}" type="pres">
      <dgm:prSet presAssocID="{B0EB0ECD-DD69-4F68-B0F0-466CD9515E9A}" presName="circle4" presStyleLbl="node1" presStyleIdx="3" presStyleCnt="4"/>
      <dgm:spPr/>
      <dgm:t>
        <a:bodyPr/>
        <a:lstStyle/>
        <a:p>
          <a:pPr rtl="1"/>
          <a:endParaRPr lang="ar-SA"/>
        </a:p>
      </dgm:t>
    </dgm:pt>
    <dgm:pt modelId="{D21DDF4B-B66A-448E-A3A4-0252B70C8E83}" type="pres">
      <dgm:prSet presAssocID="{B0EB0ECD-DD69-4F68-B0F0-466CD9515E9A}" presName="c4text" presStyleLbl="node1" presStyleIdx="3" presStyleCnt="4">
        <dgm:presLayoutVars>
          <dgm:bulletEnabled val="1"/>
        </dgm:presLayoutVars>
      </dgm:prSet>
      <dgm:spPr/>
      <dgm:t>
        <a:bodyPr/>
        <a:lstStyle/>
        <a:p>
          <a:pPr rtl="1"/>
          <a:endParaRPr lang="ar-SA"/>
        </a:p>
      </dgm:t>
    </dgm:pt>
  </dgm:ptLst>
  <dgm:cxnLst>
    <dgm:cxn modelId="{F6A865D6-CB90-4A77-AADD-84BB7842A151}" srcId="{B0EB0ECD-DD69-4F68-B0F0-466CD9515E9A}" destId="{86D7007D-EEEF-40B1-B437-92D7B7658C61}" srcOrd="3" destOrd="0" parTransId="{6D4E00A3-48B8-4CFD-8BC7-0A3C65A04A78}" sibTransId="{B642E84C-11EF-4A80-A4C1-6F1774A8BF3E}"/>
    <dgm:cxn modelId="{387D6CAD-1079-430B-BD61-842EE2DA7AE5}" type="presOf" srcId="{E2940A27-D12E-4938-94E2-F0EF1B06DB2A}" destId="{52750A2E-EF92-4B67-85D5-3DF6BD394D72}" srcOrd="0" destOrd="0" presId="urn:microsoft.com/office/officeart/2005/8/layout/venn2"/>
    <dgm:cxn modelId="{D7FC0AB7-EA16-4557-B12E-578B5C600776}" type="presOf" srcId="{86D7007D-EEEF-40B1-B437-92D7B7658C61}" destId="{D21DDF4B-B66A-448E-A3A4-0252B70C8E83}" srcOrd="1" destOrd="0" presId="urn:microsoft.com/office/officeart/2005/8/layout/venn2"/>
    <dgm:cxn modelId="{195818A4-A82F-40C5-BBFF-9B4B2504DACD}" srcId="{B0EB0ECD-DD69-4F68-B0F0-466CD9515E9A}" destId="{E47F5614-01AB-4FCA-8780-79DC1611B613}" srcOrd="1" destOrd="0" parTransId="{D089E941-6FEA-4C38-9E70-4695718BF61C}" sibTransId="{5D8C32DA-D999-4377-84CB-E4436C948D93}"/>
    <dgm:cxn modelId="{D4F7BA91-D718-42C3-B290-2EF6920CF796}" type="presOf" srcId="{E2940A27-D12E-4938-94E2-F0EF1B06DB2A}" destId="{F0635352-5C44-4140-935B-105A8B65B3F6}" srcOrd="1" destOrd="0" presId="urn:microsoft.com/office/officeart/2005/8/layout/venn2"/>
    <dgm:cxn modelId="{BB913584-4BDF-45A6-9277-F276E9A304CA}" type="presOf" srcId="{1056A25C-376D-4C0D-AC99-6C8092D32BE3}" destId="{15428AC6-127B-43CF-8A2F-5E0708CD1F1F}" srcOrd="1" destOrd="0" presId="urn:microsoft.com/office/officeart/2005/8/layout/venn2"/>
    <dgm:cxn modelId="{21794268-268E-4E51-8136-7756090919F5}" type="presOf" srcId="{B0EB0ECD-DD69-4F68-B0F0-466CD9515E9A}" destId="{4A2918FC-3944-4010-A088-7C9E233B0F1A}" srcOrd="0" destOrd="0" presId="urn:microsoft.com/office/officeart/2005/8/layout/venn2"/>
    <dgm:cxn modelId="{FCA23F35-5EE7-4E04-BAB6-043FCCF324DF}" srcId="{B0EB0ECD-DD69-4F68-B0F0-466CD9515E9A}" destId="{1056A25C-376D-4C0D-AC99-6C8092D32BE3}" srcOrd="0" destOrd="0" parTransId="{09CB62C2-C3BC-4E6B-A525-ED29481201EE}" sibTransId="{F6F0B0F5-E27D-47F8-A033-80C93488CFC0}"/>
    <dgm:cxn modelId="{CCF1E5A8-C899-4C10-B771-18923E3C2519}" type="presOf" srcId="{86D7007D-EEEF-40B1-B437-92D7B7658C61}" destId="{3A1E3401-6F1B-4623-9020-4F2EAF954FEB}" srcOrd="0" destOrd="0" presId="urn:microsoft.com/office/officeart/2005/8/layout/venn2"/>
    <dgm:cxn modelId="{8065BB7C-DB49-4075-A99A-D13DE247A66F}" type="presOf" srcId="{1056A25C-376D-4C0D-AC99-6C8092D32BE3}" destId="{E3914F91-A93C-4DAC-8F2E-8A1048D6D69D}" srcOrd="0" destOrd="0" presId="urn:microsoft.com/office/officeart/2005/8/layout/venn2"/>
    <dgm:cxn modelId="{0FD9CE2C-F5EE-48C4-8F35-FCF9DF52BE18}" type="presOf" srcId="{E47F5614-01AB-4FCA-8780-79DC1611B613}" destId="{E19A7003-7245-426A-B945-4AC16D53FAC9}" srcOrd="0" destOrd="0" presId="urn:microsoft.com/office/officeart/2005/8/layout/venn2"/>
    <dgm:cxn modelId="{73A63209-5292-4148-93C5-880EBB769DAA}" type="presOf" srcId="{E47F5614-01AB-4FCA-8780-79DC1611B613}" destId="{DCC973D3-678F-48EF-AE77-3497A794CB64}" srcOrd="1" destOrd="0" presId="urn:microsoft.com/office/officeart/2005/8/layout/venn2"/>
    <dgm:cxn modelId="{83299C20-E563-4CFE-8304-10A30359A6E8}" srcId="{B0EB0ECD-DD69-4F68-B0F0-466CD9515E9A}" destId="{E2940A27-D12E-4938-94E2-F0EF1B06DB2A}" srcOrd="2" destOrd="0" parTransId="{77680DB1-E909-4739-B47B-5F8BDBF54A73}" sibTransId="{F54FC7BE-7965-477F-AA34-A3243B13C245}"/>
    <dgm:cxn modelId="{20B088D2-6119-45A8-810B-360279F6FE38}" type="presParOf" srcId="{4A2918FC-3944-4010-A088-7C9E233B0F1A}" destId="{BA8C2216-1D1C-43AE-BC10-7328CF20AD84}" srcOrd="0" destOrd="0" presId="urn:microsoft.com/office/officeart/2005/8/layout/venn2"/>
    <dgm:cxn modelId="{55981788-DF73-4F30-A6C5-B840DCE31FBD}" type="presParOf" srcId="{BA8C2216-1D1C-43AE-BC10-7328CF20AD84}" destId="{E3914F91-A93C-4DAC-8F2E-8A1048D6D69D}" srcOrd="0" destOrd="0" presId="urn:microsoft.com/office/officeart/2005/8/layout/venn2"/>
    <dgm:cxn modelId="{F6999C9B-E26B-4A69-8286-FB9CA73C7B56}" type="presParOf" srcId="{BA8C2216-1D1C-43AE-BC10-7328CF20AD84}" destId="{15428AC6-127B-43CF-8A2F-5E0708CD1F1F}" srcOrd="1" destOrd="0" presId="urn:microsoft.com/office/officeart/2005/8/layout/venn2"/>
    <dgm:cxn modelId="{878B3D89-067B-4B84-82CA-DEE63022DAF8}" type="presParOf" srcId="{4A2918FC-3944-4010-A088-7C9E233B0F1A}" destId="{06FFBEE0-81E0-4E44-85C8-A7A5D2C99219}" srcOrd="1" destOrd="0" presId="urn:microsoft.com/office/officeart/2005/8/layout/venn2"/>
    <dgm:cxn modelId="{EE708B5F-77FB-4C96-872E-8CDC4AB474D7}" type="presParOf" srcId="{06FFBEE0-81E0-4E44-85C8-A7A5D2C99219}" destId="{E19A7003-7245-426A-B945-4AC16D53FAC9}" srcOrd="0" destOrd="0" presId="urn:microsoft.com/office/officeart/2005/8/layout/venn2"/>
    <dgm:cxn modelId="{A3D91272-439A-42A6-9788-F1A7ADB010B2}" type="presParOf" srcId="{06FFBEE0-81E0-4E44-85C8-A7A5D2C99219}" destId="{DCC973D3-678F-48EF-AE77-3497A794CB64}" srcOrd="1" destOrd="0" presId="urn:microsoft.com/office/officeart/2005/8/layout/venn2"/>
    <dgm:cxn modelId="{AAB0C9CA-BC7E-41B3-9F0C-59255CC9D470}" type="presParOf" srcId="{4A2918FC-3944-4010-A088-7C9E233B0F1A}" destId="{057C2082-4A07-4067-9008-CD4D8CA715A9}" srcOrd="2" destOrd="0" presId="urn:microsoft.com/office/officeart/2005/8/layout/venn2"/>
    <dgm:cxn modelId="{07E03630-C8D2-4747-82B2-9A294B060D2C}" type="presParOf" srcId="{057C2082-4A07-4067-9008-CD4D8CA715A9}" destId="{52750A2E-EF92-4B67-85D5-3DF6BD394D72}" srcOrd="0" destOrd="0" presId="urn:microsoft.com/office/officeart/2005/8/layout/venn2"/>
    <dgm:cxn modelId="{E937B3B0-D9B4-4FD6-A2C0-D63C9C349593}" type="presParOf" srcId="{057C2082-4A07-4067-9008-CD4D8CA715A9}" destId="{F0635352-5C44-4140-935B-105A8B65B3F6}" srcOrd="1" destOrd="0" presId="urn:microsoft.com/office/officeart/2005/8/layout/venn2"/>
    <dgm:cxn modelId="{433E4664-3AD3-4A29-BAFA-A9C7A4979686}" type="presParOf" srcId="{4A2918FC-3944-4010-A088-7C9E233B0F1A}" destId="{7C6C0019-9EE9-440B-8F92-A25A81818481}" srcOrd="3" destOrd="0" presId="urn:microsoft.com/office/officeart/2005/8/layout/venn2"/>
    <dgm:cxn modelId="{781C5013-B165-4AD0-8657-BA1867DE4FA3}" type="presParOf" srcId="{7C6C0019-9EE9-440B-8F92-A25A81818481}" destId="{3A1E3401-6F1B-4623-9020-4F2EAF954FEB}" srcOrd="0" destOrd="0" presId="urn:microsoft.com/office/officeart/2005/8/layout/venn2"/>
    <dgm:cxn modelId="{108DE963-CF65-45E5-97DE-4905D99B52AA}" type="presParOf" srcId="{7C6C0019-9EE9-440B-8F92-A25A81818481}" destId="{D21DDF4B-B66A-448E-A3A4-0252B70C8E83}"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6DD2771-C72B-4930-8A41-84A3D212DAC0}" type="doc">
      <dgm:prSet loTypeId="urn:microsoft.com/office/officeart/2005/8/layout/list1" loCatId="list" qsTypeId="urn:microsoft.com/office/officeart/2005/8/quickstyle/3d2" qsCatId="3D" csTypeId="urn:microsoft.com/office/officeart/2005/8/colors/colorful4" csCatId="colorful" phldr="1"/>
      <dgm:spPr/>
      <dgm:t>
        <a:bodyPr/>
        <a:lstStyle/>
        <a:p>
          <a:pPr rtl="1"/>
          <a:endParaRPr lang="ar-SA"/>
        </a:p>
      </dgm:t>
    </dgm:pt>
    <dgm:pt modelId="{0E79C4BD-6CBD-410D-9638-1C6066DD5E4B}">
      <dgm:prSet phldrT="[Text]" custT="1"/>
      <dgm:spPr/>
      <dgm:t>
        <a:bodyPr/>
        <a:lstStyle/>
        <a:p>
          <a:pPr rtl="1"/>
          <a:r>
            <a:rPr lang="ar-SA" sz="2400" b="1" dirty="0" smtClean="0"/>
            <a:t>اسلوب المجموعة الواحدة</a:t>
          </a:r>
          <a:endParaRPr lang="ar-SA" sz="2400" b="1" dirty="0"/>
        </a:p>
      </dgm:t>
    </dgm:pt>
    <dgm:pt modelId="{9B54140C-B83C-49F2-BFD7-8ED2ED4F99AF}" type="parTrans" cxnId="{F6CA7945-97BA-4B47-B6D7-4FA88E130278}">
      <dgm:prSet/>
      <dgm:spPr/>
      <dgm:t>
        <a:bodyPr/>
        <a:lstStyle/>
        <a:p>
          <a:pPr rtl="1"/>
          <a:endParaRPr lang="ar-SA"/>
        </a:p>
      </dgm:t>
    </dgm:pt>
    <dgm:pt modelId="{5E85C26B-ED26-4629-8414-BFC456ED2DFA}" type="sibTrans" cxnId="{F6CA7945-97BA-4B47-B6D7-4FA88E130278}">
      <dgm:prSet/>
      <dgm:spPr/>
      <dgm:t>
        <a:bodyPr/>
        <a:lstStyle/>
        <a:p>
          <a:pPr rtl="1"/>
          <a:endParaRPr lang="ar-SA"/>
        </a:p>
      </dgm:t>
    </dgm:pt>
    <dgm:pt modelId="{BC4DC492-7643-4405-9068-FDF34AF6CD08}">
      <dgm:prSet phldrT="[Text]" custT="1"/>
      <dgm:spPr/>
      <dgm:t>
        <a:bodyPr/>
        <a:lstStyle/>
        <a:p>
          <a:pPr rtl="1"/>
          <a:r>
            <a:rPr lang="ar-SA" sz="2400" b="1" dirty="0" smtClean="0"/>
            <a:t>المجموعات المتكافئة </a:t>
          </a:r>
          <a:endParaRPr lang="ar-SA" sz="2400" b="1" dirty="0"/>
        </a:p>
      </dgm:t>
    </dgm:pt>
    <dgm:pt modelId="{7E4BAE16-2B8F-4113-B6C6-5D4CA572D0C1}" type="parTrans" cxnId="{C3CA1E85-0A20-4FD7-8269-FCAA023D2DBE}">
      <dgm:prSet/>
      <dgm:spPr/>
      <dgm:t>
        <a:bodyPr/>
        <a:lstStyle/>
        <a:p>
          <a:pPr rtl="1"/>
          <a:endParaRPr lang="ar-SA"/>
        </a:p>
      </dgm:t>
    </dgm:pt>
    <dgm:pt modelId="{2CC3935A-F1E5-4D27-BE53-885C378F8042}" type="sibTrans" cxnId="{C3CA1E85-0A20-4FD7-8269-FCAA023D2DBE}">
      <dgm:prSet/>
      <dgm:spPr/>
      <dgm:t>
        <a:bodyPr/>
        <a:lstStyle/>
        <a:p>
          <a:pPr rtl="1"/>
          <a:endParaRPr lang="ar-SA"/>
        </a:p>
      </dgm:t>
    </dgm:pt>
    <dgm:pt modelId="{16F148E9-4115-406E-8C23-80483A41DE70}">
      <dgm:prSet phldrT="[Text]" custT="1"/>
      <dgm:spPr/>
      <dgm:t>
        <a:bodyPr/>
        <a:lstStyle/>
        <a:p>
          <a:pPr rtl="1"/>
          <a:r>
            <a:rPr lang="ar-SA" sz="2400" b="1" dirty="0" smtClean="0"/>
            <a:t>تدوير المجموعات</a:t>
          </a:r>
          <a:endParaRPr lang="ar-SA" sz="2400" b="1" dirty="0"/>
        </a:p>
      </dgm:t>
    </dgm:pt>
    <dgm:pt modelId="{9A957AF6-2EEE-40AB-A2AB-B023F9A7E0F5}" type="parTrans" cxnId="{C7F9BFB2-D178-4D53-A934-DE410C10F72E}">
      <dgm:prSet/>
      <dgm:spPr/>
      <dgm:t>
        <a:bodyPr/>
        <a:lstStyle/>
        <a:p>
          <a:pPr rtl="1"/>
          <a:endParaRPr lang="ar-SA"/>
        </a:p>
      </dgm:t>
    </dgm:pt>
    <dgm:pt modelId="{9A809335-DCC7-4EB7-8BD5-D018BA3C42F8}" type="sibTrans" cxnId="{C7F9BFB2-D178-4D53-A934-DE410C10F72E}">
      <dgm:prSet/>
      <dgm:spPr/>
      <dgm:t>
        <a:bodyPr/>
        <a:lstStyle/>
        <a:p>
          <a:pPr rtl="1"/>
          <a:endParaRPr lang="ar-SA"/>
        </a:p>
      </dgm:t>
    </dgm:pt>
    <dgm:pt modelId="{1A2C4EA8-46E5-4263-B7A6-68CDAF36A126}">
      <dgm:prSet/>
      <dgm:spPr/>
      <dgm:t>
        <a:bodyPr/>
        <a:lstStyle/>
        <a:p>
          <a:pPr rtl="1"/>
          <a:r>
            <a:rPr lang="ar-SA" dirty="0" smtClean="0"/>
            <a:t>مجموعة واحدة مع اختبارقبلي ثم التعرض للتجربة ثم إختبار بعدي</a:t>
          </a:r>
          <a:endParaRPr lang="ar-SA" dirty="0"/>
        </a:p>
      </dgm:t>
    </dgm:pt>
    <dgm:pt modelId="{48FB01B8-A4A5-4FAD-A362-55AE873DB6BE}" type="parTrans" cxnId="{EFEA2702-310E-4520-AE26-ECED64834EF8}">
      <dgm:prSet/>
      <dgm:spPr/>
    </dgm:pt>
    <dgm:pt modelId="{058A6D1A-AC58-46BE-9099-D27E11EF2554}" type="sibTrans" cxnId="{EFEA2702-310E-4520-AE26-ECED64834EF8}">
      <dgm:prSet/>
      <dgm:spPr/>
    </dgm:pt>
    <dgm:pt modelId="{4BE8A33E-3B82-4A4F-847E-95636B7BCBFF}">
      <dgm:prSet/>
      <dgm:spPr/>
      <dgm:t>
        <a:bodyPr/>
        <a:lstStyle/>
        <a:p>
          <a:pPr rtl="1"/>
          <a:r>
            <a:rPr lang="ar-SA" dirty="0" smtClean="0"/>
            <a:t>ادخال العامل التجريبي على المجموعة التجريبية وترك المجموعة الاخرى  في ظروفها الطبيعية ويكون الفرق ناتج عن التأثر بالتجربة</a:t>
          </a:r>
          <a:endParaRPr lang="ar-SA" dirty="0"/>
        </a:p>
      </dgm:t>
    </dgm:pt>
    <dgm:pt modelId="{40422BCF-A522-472A-9DF0-37FDA0D39C46}" type="parTrans" cxnId="{180C8354-AF47-424C-9A32-5ECA7183A363}">
      <dgm:prSet/>
      <dgm:spPr/>
    </dgm:pt>
    <dgm:pt modelId="{DEA8CB28-0B0A-4E57-888D-5E583414CBE0}" type="sibTrans" cxnId="{180C8354-AF47-424C-9A32-5ECA7183A363}">
      <dgm:prSet/>
      <dgm:spPr/>
    </dgm:pt>
    <dgm:pt modelId="{9DD4831E-0395-4B76-8710-5EDC457479C6}">
      <dgm:prSet/>
      <dgm:spPr/>
      <dgm:t>
        <a:bodyPr/>
        <a:lstStyle/>
        <a:p>
          <a:pPr rtl="1"/>
          <a:r>
            <a:rPr lang="ar-SA" dirty="0" smtClean="0"/>
            <a:t>يتم فيها إختيار مجموعتين تجريبتن فيعرض الاولى للمتغير الاول والثانية للمتغير الثاني ثم يعرض الاولى للمتغير الاول ثم يعرض الثانية للمتغير الاول</a:t>
          </a:r>
          <a:endParaRPr lang="ar-SA" dirty="0"/>
        </a:p>
      </dgm:t>
    </dgm:pt>
    <dgm:pt modelId="{CD652B4A-639A-4CF4-BA74-8CA7CB1112A9}" type="parTrans" cxnId="{0FB9D4E2-1E8C-4F64-8129-30A730368EBD}">
      <dgm:prSet/>
      <dgm:spPr/>
    </dgm:pt>
    <dgm:pt modelId="{142DD6D9-E09D-432F-9EA7-9B4C59D578D3}" type="sibTrans" cxnId="{0FB9D4E2-1E8C-4F64-8129-30A730368EBD}">
      <dgm:prSet/>
      <dgm:spPr/>
    </dgm:pt>
    <dgm:pt modelId="{A59AEF1B-5646-4E7A-8025-F012E12DE836}" type="pres">
      <dgm:prSet presAssocID="{86DD2771-C72B-4930-8A41-84A3D212DAC0}" presName="linear" presStyleCnt="0">
        <dgm:presLayoutVars>
          <dgm:dir/>
          <dgm:animLvl val="lvl"/>
          <dgm:resizeHandles val="exact"/>
        </dgm:presLayoutVars>
      </dgm:prSet>
      <dgm:spPr/>
      <dgm:t>
        <a:bodyPr/>
        <a:lstStyle/>
        <a:p>
          <a:pPr rtl="1"/>
          <a:endParaRPr lang="ar-SA"/>
        </a:p>
      </dgm:t>
    </dgm:pt>
    <dgm:pt modelId="{2DEC4C0F-1AE9-4F76-8199-9D26D3D57177}" type="pres">
      <dgm:prSet presAssocID="{0E79C4BD-6CBD-410D-9638-1C6066DD5E4B}" presName="parentLin" presStyleCnt="0"/>
      <dgm:spPr/>
    </dgm:pt>
    <dgm:pt modelId="{C23949CF-2FDA-4B7D-94E7-9EC3FF43E57F}" type="pres">
      <dgm:prSet presAssocID="{0E79C4BD-6CBD-410D-9638-1C6066DD5E4B}" presName="parentLeftMargin" presStyleLbl="node1" presStyleIdx="0" presStyleCnt="3"/>
      <dgm:spPr/>
      <dgm:t>
        <a:bodyPr/>
        <a:lstStyle/>
        <a:p>
          <a:pPr rtl="1"/>
          <a:endParaRPr lang="ar-SA"/>
        </a:p>
      </dgm:t>
    </dgm:pt>
    <dgm:pt modelId="{2ADF48A3-2A92-4FFA-9B4C-C90DCDAA85D4}" type="pres">
      <dgm:prSet presAssocID="{0E79C4BD-6CBD-410D-9638-1C6066DD5E4B}" presName="parentText" presStyleLbl="node1" presStyleIdx="0" presStyleCnt="3">
        <dgm:presLayoutVars>
          <dgm:chMax val="0"/>
          <dgm:bulletEnabled val="1"/>
        </dgm:presLayoutVars>
      </dgm:prSet>
      <dgm:spPr/>
      <dgm:t>
        <a:bodyPr/>
        <a:lstStyle/>
        <a:p>
          <a:pPr rtl="1"/>
          <a:endParaRPr lang="ar-SA"/>
        </a:p>
      </dgm:t>
    </dgm:pt>
    <dgm:pt modelId="{48092C46-F65A-4C3E-A88E-CD76BF9D6F0D}" type="pres">
      <dgm:prSet presAssocID="{0E79C4BD-6CBD-410D-9638-1C6066DD5E4B}" presName="negativeSpace" presStyleCnt="0"/>
      <dgm:spPr/>
    </dgm:pt>
    <dgm:pt modelId="{03AB4BFE-A05C-4A24-B7B0-60F95AE59D0C}" type="pres">
      <dgm:prSet presAssocID="{0E79C4BD-6CBD-410D-9638-1C6066DD5E4B}" presName="childText" presStyleLbl="conFgAcc1" presStyleIdx="0" presStyleCnt="3">
        <dgm:presLayoutVars>
          <dgm:bulletEnabled val="1"/>
        </dgm:presLayoutVars>
      </dgm:prSet>
      <dgm:spPr/>
      <dgm:t>
        <a:bodyPr/>
        <a:lstStyle/>
        <a:p>
          <a:pPr rtl="1"/>
          <a:endParaRPr lang="ar-SA"/>
        </a:p>
      </dgm:t>
    </dgm:pt>
    <dgm:pt modelId="{CDA72ECF-5BBF-4FF9-803F-B45F548F0AFD}" type="pres">
      <dgm:prSet presAssocID="{5E85C26B-ED26-4629-8414-BFC456ED2DFA}" presName="spaceBetweenRectangles" presStyleCnt="0"/>
      <dgm:spPr/>
    </dgm:pt>
    <dgm:pt modelId="{7F4C1E12-E134-46FE-A6C7-AE1FD402AFC4}" type="pres">
      <dgm:prSet presAssocID="{BC4DC492-7643-4405-9068-FDF34AF6CD08}" presName="parentLin" presStyleCnt="0"/>
      <dgm:spPr/>
    </dgm:pt>
    <dgm:pt modelId="{25168C6F-DC39-4429-A20E-9E44E82B6A0E}" type="pres">
      <dgm:prSet presAssocID="{BC4DC492-7643-4405-9068-FDF34AF6CD08}" presName="parentLeftMargin" presStyleLbl="node1" presStyleIdx="0" presStyleCnt="3"/>
      <dgm:spPr/>
      <dgm:t>
        <a:bodyPr/>
        <a:lstStyle/>
        <a:p>
          <a:pPr rtl="1"/>
          <a:endParaRPr lang="ar-SA"/>
        </a:p>
      </dgm:t>
    </dgm:pt>
    <dgm:pt modelId="{117DA634-6AF0-4007-97DB-4805E0A434E0}" type="pres">
      <dgm:prSet presAssocID="{BC4DC492-7643-4405-9068-FDF34AF6CD08}" presName="parentText" presStyleLbl="node1" presStyleIdx="1" presStyleCnt="3">
        <dgm:presLayoutVars>
          <dgm:chMax val="0"/>
          <dgm:bulletEnabled val="1"/>
        </dgm:presLayoutVars>
      </dgm:prSet>
      <dgm:spPr/>
      <dgm:t>
        <a:bodyPr/>
        <a:lstStyle/>
        <a:p>
          <a:pPr rtl="1"/>
          <a:endParaRPr lang="ar-SA"/>
        </a:p>
      </dgm:t>
    </dgm:pt>
    <dgm:pt modelId="{64103071-D83F-4F4C-B04C-51A7AB2EAC05}" type="pres">
      <dgm:prSet presAssocID="{BC4DC492-7643-4405-9068-FDF34AF6CD08}" presName="negativeSpace" presStyleCnt="0"/>
      <dgm:spPr/>
    </dgm:pt>
    <dgm:pt modelId="{1A7E2F4A-9F8E-46FB-BA9A-698D0AC8F366}" type="pres">
      <dgm:prSet presAssocID="{BC4DC492-7643-4405-9068-FDF34AF6CD08}" presName="childText" presStyleLbl="conFgAcc1" presStyleIdx="1" presStyleCnt="3">
        <dgm:presLayoutVars>
          <dgm:bulletEnabled val="1"/>
        </dgm:presLayoutVars>
      </dgm:prSet>
      <dgm:spPr/>
      <dgm:t>
        <a:bodyPr/>
        <a:lstStyle/>
        <a:p>
          <a:pPr rtl="1"/>
          <a:endParaRPr lang="ar-SA"/>
        </a:p>
      </dgm:t>
    </dgm:pt>
    <dgm:pt modelId="{B8E510CE-228D-4063-9796-DA89541D1EE8}" type="pres">
      <dgm:prSet presAssocID="{2CC3935A-F1E5-4D27-BE53-885C378F8042}" presName="spaceBetweenRectangles" presStyleCnt="0"/>
      <dgm:spPr/>
    </dgm:pt>
    <dgm:pt modelId="{F5A9AED9-A1A4-43C2-A1BC-17D2F14AE46A}" type="pres">
      <dgm:prSet presAssocID="{16F148E9-4115-406E-8C23-80483A41DE70}" presName="parentLin" presStyleCnt="0"/>
      <dgm:spPr/>
    </dgm:pt>
    <dgm:pt modelId="{D47DA5CD-FEF2-47F7-9669-CAFBC58F2D4B}" type="pres">
      <dgm:prSet presAssocID="{16F148E9-4115-406E-8C23-80483A41DE70}" presName="parentLeftMargin" presStyleLbl="node1" presStyleIdx="1" presStyleCnt="3"/>
      <dgm:spPr/>
      <dgm:t>
        <a:bodyPr/>
        <a:lstStyle/>
        <a:p>
          <a:pPr rtl="1"/>
          <a:endParaRPr lang="ar-SA"/>
        </a:p>
      </dgm:t>
    </dgm:pt>
    <dgm:pt modelId="{72D69B75-080B-48B4-B424-4D07F3399A53}" type="pres">
      <dgm:prSet presAssocID="{16F148E9-4115-406E-8C23-80483A41DE70}" presName="parentText" presStyleLbl="node1" presStyleIdx="2" presStyleCnt="3">
        <dgm:presLayoutVars>
          <dgm:chMax val="0"/>
          <dgm:bulletEnabled val="1"/>
        </dgm:presLayoutVars>
      </dgm:prSet>
      <dgm:spPr/>
      <dgm:t>
        <a:bodyPr/>
        <a:lstStyle/>
        <a:p>
          <a:pPr rtl="1"/>
          <a:endParaRPr lang="ar-SA"/>
        </a:p>
      </dgm:t>
    </dgm:pt>
    <dgm:pt modelId="{0DECEB03-7AA7-433B-AAB1-C8C70A611C13}" type="pres">
      <dgm:prSet presAssocID="{16F148E9-4115-406E-8C23-80483A41DE70}" presName="negativeSpace" presStyleCnt="0"/>
      <dgm:spPr/>
    </dgm:pt>
    <dgm:pt modelId="{89E4173F-2BDB-42D8-B665-CDE39E1B0176}" type="pres">
      <dgm:prSet presAssocID="{16F148E9-4115-406E-8C23-80483A41DE70}" presName="childText" presStyleLbl="conFgAcc1" presStyleIdx="2" presStyleCnt="3">
        <dgm:presLayoutVars>
          <dgm:bulletEnabled val="1"/>
        </dgm:presLayoutVars>
      </dgm:prSet>
      <dgm:spPr/>
      <dgm:t>
        <a:bodyPr/>
        <a:lstStyle/>
        <a:p>
          <a:pPr rtl="1"/>
          <a:endParaRPr lang="ar-SA"/>
        </a:p>
      </dgm:t>
    </dgm:pt>
  </dgm:ptLst>
  <dgm:cxnLst>
    <dgm:cxn modelId="{F6CA7945-97BA-4B47-B6D7-4FA88E130278}" srcId="{86DD2771-C72B-4930-8A41-84A3D212DAC0}" destId="{0E79C4BD-6CBD-410D-9638-1C6066DD5E4B}" srcOrd="0" destOrd="0" parTransId="{9B54140C-B83C-49F2-BFD7-8ED2ED4F99AF}" sibTransId="{5E85C26B-ED26-4629-8414-BFC456ED2DFA}"/>
    <dgm:cxn modelId="{0CAE81DA-8603-4DE4-BC98-5EA95B5473C0}" type="presOf" srcId="{0E79C4BD-6CBD-410D-9638-1C6066DD5E4B}" destId="{C23949CF-2FDA-4B7D-94E7-9EC3FF43E57F}" srcOrd="0" destOrd="0" presId="urn:microsoft.com/office/officeart/2005/8/layout/list1"/>
    <dgm:cxn modelId="{CFCDE184-62B9-48DF-90A6-7EC3072C1FD4}" type="presOf" srcId="{0E79C4BD-6CBD-410D-9638-1C6066DD5E4B}" destId="{2ADF48A3-2A92-4FFA-9B4C-C90DCDAA85D4}" srcOrd="1" destOrd="0" presId="urn:microsoft.com/office/officeart/2005/8/layout/list1"/>
    <dgm:cxn modelId="{C3CA1E85-0A20-4FD7-8269-FCAA023D2DBE}" srcId="{86DD2771-C72B-4930-8A41-84A3D212DAC0}" destId="{BC4DC492-7643-4405-9068-FDF34AF6CD08}" srcOrd="1" destOrd="0" parTransId="{7E4BAE16-2B8F-4113-B6C6-5D4CA572D0C1}" sibTransId="{2CC3935A-F1E5-4D27-BE53-885C378F8042}"/>
    <dgm:cxn modelId="{2C714FF5-C3A2-4133-9871-F4C607F2555F}" type="presOf" srcId="{4BE8A33E-3B82-4A4F-847E-95636B7BCBFF}" destId="{1A7E2F4A-9F8E-46FB-BA9A-698D0AC8F366}" srcOrd="0" destOrd="0" presId="urn:microsoft.com/office/officeart/2005/8/layout/list1"/>
    <dgm:cxn modelId="{42DE29FE-F536-415B-A50C-2DDAEFF9DDC5}" type="presOf" srcId="{9DD4831E-0395-4B76-8710-5EDC457479C6}" destId="{89E4173F-2BDB-42D8-B665-CDE39E1B0176}" srcOrd="0" destOrd="0" presId="urn:microsoft.com/office/officeart/2005/8/layout/list1"/>
    <dgm:cxn modelId="{C7F9BFB2-D178-4D53-A934-DE410C10F72E}" srcId="{86DD2771-C72B-4930-8A41-84A3D212DAC0}" destId="{16F148E9-4115-406E-8C23-80483A41DE70}" srcOrd="2" destOrd="0" parTransId="{9A957AF6-2EEE-40AB-A2AB-B023F9A7E0F5}" sibTransId="{9A809335-DCC7-4EB7-8BD5-D018BA3C42F8}"/>
    <dgm:cxn modelId="{EF2FE6B4-0D66-4EF7-B509-A642A37E7EE9}" type="presOf" srcId="{16F148E9-4115-406E-8C23-80483A41DE70}" destId="{72D69B75-080B-48B4-B424-4D07F3399A53}" srcOrd="1" destOrd="0" presId="urn:microsoft.com/office/officeart/2005/8/layout/list1"/>
    <dgm:cxn modelId="{E6760FA8-508E-4FB9-AD57-6514F86B9B06}" type="presOf" srcId="{1A2C4EA8-46E5-4263-B7A6-68CDAF36A126}" destId="{03AB4BFE-A05C-4A24-B7B0-60F95AE59D0C}" srcOrd="0" destOrd="0" presId="urn:microsoft.com/office/officeart/2005/8/layout/list1"/>
    <dgm:cxn modelId="{180C8354-AF47-424C-9A32-5ECA7183A363}" srcId="{BC4DC492-7643-4405-9068-FDF34AF6CD08}" destId="{4BE8A33E-3B82-4A4F-847E-95636B7BCBFF}" srcOrd="0" destOrd="0" parTransId="{40422BCF-A522-472A-9DF0-37FDA0D39C46}" sibTransId="{DEA8CB28-0B0A-4E57-888D-5E583414CBE0}"/>
    <dgm:cxn modelId="{EFEA2702-310E-4520-AE26-ECED64834EF8}" srcId="{0E79C4BD-6CBD-410D-9638-1C6066DD5E4B}" destId="{1A2C4EA8-46E5-4263-B7A6-68CDAF36A126}" srcOrd="0" destOrd="0" parTransId="{48FB01B8-A4A5-4FAD-A362-55AE873DB6BE}" sibTransId="{058A6D1A-AC58-46BE-9099-D27E11EF2554}"/>
    <dgm:cxn modelId="{6CA2B6DD-99EA-4CAB-96F5-2B15EEBA1A84}" type="presOf" srcId="{BC4DC492-7643-4405-9068-FDF34AF6CD08}" destId="{25168C6F-DC39-4429-A20E-9E44E82B6A0E}" srcOrd="0" destOrd="0" presId="urn:microsoft.com/office/officeart/2005/8/layout/list1"/>
    <dgm:cxn modelId="{0DE94BD6-09CB-46F7-98D0-4EDC1BBDEC72}" type="presOf" srcId="{16F148E9-4115-406E-8C23-80483A41DE70}" destId="{D47DA5CD-FEF2-47F7-9669-CAFBC58F2D4B}" srcOrd="0" destOrd="0" presId="urn:microsoft.com/office/officeart/2005/8/layout/list1"/>
    <dgm:cxn modelId="{0FB9D4E2-1E8C-4F64-8129-30A730368EBD}" srcId="{16F148E9-4115-406E-8C23-80483A41DE70}" destId="{9DD4831E-0395-4B76-8710-5EDC457479C6}" srcOrd="0" destOrd="0" parTransId="{CD652B4A-639A-4CF4-BA74-8CA7CB1112A9}" sibTransId="{142DD6D9-E09D-432F-9EA7-9B4C59D578D3}"/>
    <dgm:cxn modelId="{B33E4011-6754-4C0F-B250-3A97F6D26C55}" type="presOf" srcId="{86DD2771-C72B-4930-8A41-84A3D212DAC0}" destId="{A59AEF1B-5646-4E7A-8025-F012E12DE836}" srcOrd="0" destOrd="0" presId="urn:microsoft.com/office/officeart/2005/8/layout/list1"/>
    <dgm:cxn modelId="{D13DFCFA-5AB9-477E-812E-DB23FC36CEC0}" type="presOf" srcId="{BC4DC492-7643-4405-9068-FDF34AF6CD08}" destId="{117DA634-6AF0-4007-97DB-4805E0A434E0}" srcOrd="1" destOrd="0" presId="urn:microsoft.com/office/officeart/2005/8/layout/list1"/>
    <dgm:cxn modelId="{12835733-5859-4A8C-881C-6175FE8763C7}" type="presParOf" srcId="{A59AEF1B-5646-4E7A-8025-F012E12DE836}" destId="{2DEC4C0F-1AE9-4F76-8199-9D26D3D57177}" srcOrd="0" destOrd="0" presId="urn:microsoft.com/office/officeart/2005/8/layout/list1"/>
    <dgm:cxn modelId="{FDF81B91-1C7A-4912-84FB-BB5373E49720}" type="presParOf" srcId="{2DEC4C0F-1AE9-4F76-8199-9D26D3D57177}" destId="{C23949CF-2FDA-4B7D-94E7-9EC3FF43E57F}" srcOrd="0" destOrd="0" presId="urn:microsoft.com/office/officeart/2005/8/layout/list1"/>
    <dgm:cxn modelId="{4FCB1E90-07F1-4F6F-8D7D-A533BA1E1ECC}" type="presParOf" srcId="{2DEC4C0F-1AE9-4F76-8199-9D26D3D57177}" destId="{2ADF48A3-2A92-4FFA-9B4C-C90DCDAA85D4}" srcOrd="1" destOrd="0" presId="urn:microsoft.com/office/officeart/2005/8/layout/list1"/>
    <dgm:cxn modelId="{F3146560-D6A7-4118-A2C7-A6B3F250D79F}" type="presParOf" srcId="{A59AEF1B-5646-4E7A-8025-F012E12DE836}" destId="{48092C46-F65A-4C3E-A88E-CD76BF9D6F0D}" srcOrd="1" destOrd="0" presId="urn:microsoft.com/office/officeart/2005/8/layout/list1"/>
    <dgm:cxn modelId="{BEC1BF1E-2FB2-4D77-BB18-4393A144D49A}" type="presParOf" srcId="{A59AEF1B-5646-4E7A-8025-F012E12DE836}" destId="{03AB4BFE-A05C-4A24-B7B0-60F95AE59D0C}" srcOrd="2" destOrd="0" presId="urn:microsoft.com/office/officeart/2005/8/layout/list1"/>
    <dgm:cxn modelId="{8684B9D1-412A-470B-8146-765ED1D07F43}" type="presParOf" srcId="{A59AEF1B-5646-4E7A-8025-F012E12DE836}" destId="{CDA72ECF-5BBF-4FF9-803F-B45F548F0AFD}" srcOrd="3" destOrd="0" presId="urn:microsoft.com/office/officeart/2005/8/layout/list1"/>
    <dgm:cxn modelId="{17FB71F8-9AD0-4E84-AE7D-B766353E38C8}" type="presParOf" srcId="{A59AEF1B-5646-4E7A-8025-F012E12DE836}" destId="{7F4C1E12-E134-46FE-A6C7-AE1FD402AFC4}" srcOrd="4" destOrd="0" presId="urn:microsoft.com/office/officeart/2005/8/layout/list1"/>
    <dgm:cxn modelId="{A72D454C-1D1D-4C79-B9C3-8F4FDB672A90}" type="presParOf" srcId="{7F4C1E12-E134-46FE-A6C7-AE1FD402AFC4}" destId="{25168C6F-DC39-4429-A20E-9E44E82B6A0E}" srcOrd="0" destOrd="0" presId="urn:microsoft.com/office/officeart/2005/8/layout/list1"/>
    <dgm:cxn modelId="{9547E354-D538-43F4-93CC-CDF6DAF26739}" type="presParOf" srcId="{7F4C1E12-E134-46FE-A6C7-AE1FD402AFC4}" destId="{117DA634-6AF0-4007-97DB-4805E0A434E0}" srcOrd="1" destOrd="0" presId="urn:microsoft.com/office/officeart/2005/8/layout/list1"/>
    <dgm:cxn modelId="{5B30C2FC-5706-4702-980D-6547B21786A2}" type="presParOf" srcId="{A59AEF1B-5646-4E7A-8025-F012E12DE836}" destId="{64103071-D83F-4F4C-B04C-51A7AB2EAC05}" srcOrd="5" destOrd="0" presId="urn:microsoft.com/office/officeart/2005/8/layout/list1"/>
    <dgm:cxn modelId="{EC048A5B-E3D4-46F8-9703-54FA1C389D89}" type="presParOf" srcId="{A59AEF1B-5646-4E7A-8025-F012E12DE836}" destId="{1A7E2F4A-9F8E-46FB-BA9A-698D0AC8F366}" srcOrd="6" destOrd="0" presId="urn:microsoft.com/office/officeart/2005/8/layout/list1"/>
    <dgm:cxn modelId="{E1836945-D8C0-4CE2-9F8E-5767CA7137BD}" type="presParOf" srcId="{A59AEF1B-5646-4E7A-8025-F012E12DE836}" destId="{B8E510CE-228D-4063-9796-DA89541D1EE8}" srcOrd="7" destOrd="0" presId="urn:microsoft.com/office/officeart/2005/8/layout/list1"/>
    <dgm:cxn modelId="{5ED362DE-F05E-49C9-90C2-B330E78EDBF2}" type="presParOf" srcId="{A59AEF1B-5646-4E7A-8025-F012E12DE836}" destId="{F5A9AED9-A1A4-43C2-A1BC-17D2F14AE46A}" srcOrd="8" destOrd="0" presId="urn:microsoft.com/office/officeart/2005/8/layout/list1"/>
    <dgm:cxn modelId="{2A52EC33-A729-4ABA-BFC5-92AC77EB865E}" type="presParOf" srcId="{F5A9AED9-A1A4-43C2-A1BC-17D2F14AE46A}" destId="{D47DA5CD-FEF2-47F7-9669-CAFBC58F2D4B}" srcOrd="0" destOrd="0" presId="urn:microsoft.com/office/officeart/2005/8/layout/list1"/>
    <dgm:cxn modelId="{0D8D9126-4E75-414E-8D6E-642B5472C665}" type="presParOf" srcId="{F5A9AED9-A1A4-43C2-A1BC-17D2F14AE46A}" destId="{72D69B75-080B-48B4-B424-4D07F3399A53}" srcOrd="1" destOrd="0" presId="urn:microsoft.com/office/officeart/2005/8/layout/list1"/>
    <dgm:cxn modelId="{06E3B1A4-2996-4252-A7C4-F2A893F552CB}" type="presParOf" srcId="{A59AEF1B-5646-4E7A-8025-F012E12DE836}" destId="{0DECEB03-7AA7-433B-AAB1-C8C70A611C13}" srcOrd="9" destOrd="0" presId="urn:microsoft.com/office/officeart/2005/8/layout/list1"/>
    <dgm:cxn modelId="{1240A211-A2A3-4A78-B6ED-780DDD8841A4}" type="presParOf" srcId="{A59AEF1B-5646-4E7A-8025-F012E12DE836}" destId="{89E4173F-2BDB-42D8-B665-CDE39E1B0176}"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E98CF62C-1F24-43AA-92CA-FB214EEB2C4A}" type="doc">
      <dgm:prSet loTypeId="urn:microsoft.com/office/officeart/2005/8/layout/bProcess3" loCatId="process" qsTypeId="urn:microsoft.com/office/officeart/2005/8/quickstyle/simple3" qsCatId="simple" csTypeId="urn:microsoft.com/office/officeart/2005/8/colors/colorful1#4" csCatId="colorful" phldr="1"/>
      <dgm:spPr/>
      <dgm:t>
        <a:bodyPr/>
        <a:lstStyle/>
        <a:p>
          <a:pPr rtl="1"/>
          <a:endParaRPr lang="ar-SA"/>
        </a:p>
      </dgm:t>
    </dgm:pt>
    <dgm:pt modelId="{A6ED1CCE-6044-44A4-A800-A29D54B3A152}">
      <dgm:prSet phldrT="[Text]"/>
      <dgm:spPr/>
      <dgm:t>
        <a:bodyPr/>
        <a:lstStyle/>
        <a:p>
          <a:pPr rtl="1"/>
          <a:r>
            <a:rPr lang="ar-SA" dirty="0" smtClean="0"/>
            <a:t>التعرف على المشكلة</a:t>
          </a:r>
          <a:endParaRPr lang="ar-SA" dirty="0"/>
        </a:p>
      </dgm:t>
    </dgm:pt>
    <dgm:pt modelId="{5326821C-522B-453F-AD66-F4ED751DD193}" type="parTrans" cxnId="{039227A2-C992-473E-B6E3-319446264F6C}">
      <dgm:prSet/>
      <dgm:spPr/>
      <dgm:t>
        <a:bodyPr/>
        <a:lstStyle/>
        <a:p>
          <a:pPr rtl="1"/>
          <a:endParaRPr lang="ar-SA"/>
        </a:p>
      </dgm:t>
    </dgm:pt>
    <dgm:pt modelId="{49A9BE6B-A8A4-41D1-B65B-3F38829B1049}" type="sibTrans" cxnId="{039227A2-C992-473E-B6E3-319446264F6C}">
      <dgm:prSet/>
      <dgm:spPr/>
      <dgm:t>
        <a:bodyPr/>
        <a:lstStyle/>
        <a:p>
          <a:pPr rtl="1"/>
          <a:endParaRPr lang="ar-SA"/>
        </a:p>
      </dgm:t>
    </dgm:pt>
    <dgm:pt modelId="{0B4D8C97-DCE9-41B8-88AD-4381EF1A438C}">
      <dgm:prSet phldrT="[Text]" custT="1"/>
      <dgm:spPr/>
      <dgm:t>
        <a:bodyPr/>
        <a:lstStyle/>
        <a:p>
          <a:pPr rtl="1"/>
          <a:r>
            <a:rPr lang="ar-SA" sz="1800" b="1" dirty="0" smtClean="0"/>
            <a:t>صياغة الفروض</a:t>
          </a:r>
          <a:endParaRPr lang="ar-SA" sz="1800" b="1" dirty="0"/>
        </a:p>
      </dgm:t>
    </dgm:pt>
    <dgm:pt modelId="{A33C3F0F-F434-41A4-8519-DECC8793365E}" type="parTrans" cxnId="{4C7A186D-96FC-403E-B601-370F2B10392B}">
      <dgm:prSet/>
      <dgm:spPr/>
      <dgm:t>
        <a:bodyPr/>
        <a:lstStyle/>
        <a:p>
          <a:pPr rtl="1"/>
          <a:endParaRPr lang="ar-SA"/>
        </a:p>
      </dgm:t>
    </dgm:pt>
    <dgm:pt modelId="{BC7B2D00-17DD-4570-9F98-63D572219E72}" type="sibTrans" cxnId="{4C7A186D-96FC-403E-B601-370F2B10392B}">
      <dgm:prSet/>
      <dgm:spPr/>
      <dgm:t>
        <a:bodyPr/>
        <a:lstStyle/>
        <a:p>
          <a:pPr rtl="1"/>
          <a:endParaRPr lang="ar-SA"/>
        </a:p>
      </dgm:t>
    </dgm:pt>
    <dgm:pt modelId="{B1FAA106-A2B8-4B91-9702-3F61643C1B3C}">
      <dgm:prSet phldrT="[Text]" custT="1"/>
      <dgm:spPr/>
      <dgm:t>
        <a:bodyPr/>
        <a:lstStyle/>
        <a:p>
          <a:pPr rtl="1"/>
          <a:r>
            <a:rPr lang="ar-SA" sz="1400" b="1" dirty="0" smtClean="0"/>
            <a:t>تحديد مجتمع البحث</a:t>
          </a:r>
          <a:endParaRPr lang="ar-SA" sz="1400" b="1" dirty="0"/>
        </a:p>
      </dgm:t>
    </dgm:pt>
    <dgm:pt modelId="{97258A9F-C24B-4990-AA0D-D3901E7C46BA}" type="parTrans" cxnId="{7F9E1AFD-F354-4CA8-8FC7-6058980D0376}">
      <dgm:prSet/>
      <dgm:spPr/>
      <dgm:t>
        <a:bodyPr/>
        <a:lstStyle/>
        <a:p>
          <a:pPr rtl="1"/>
          <a:endParaRPr lang="ar-SA"/>
        </a:p>
      </dgm:t>
    </dgm:pt>
    <dgm:pt modelId="{9DB37CE5-0EB8-42F9-8BC7-426B4CFAB5C2}" type="sibTrans" cxnId="{7F9E1AFD-F354-4CA8-8FC7-6058980D0376}">
      <dgm:prSet/>
      <dgm:spPr/>
      <dgm:t>
        <a:bodyPr/>
        <a:lstStyle/>
        <a:p>
          <a:pPr rtl="1"/>
          <a:endParaRPr lang="ar-SA"/>
        </a:p>
      </dgm:t>
    </dgm:pt>
    <dgm:pt modelId="{BA5A0CA5-F555-4017-A9F5-1002D3B6DA5D}">
      <dgm:prSet phldrT="[Text]"/>
      <dgm:spPr/>
      <dgm:t>
        <a:bodyPr/>
        <a:lstStyle/>
        <a:p>
          <a:pPr rtl="1"/>
          <a:r>
            <a:rPr lang="ar-SA" dirty="0" smtClean="0"/>
            <a:t>وضع التصميم التجريبي المناسب</a:t>
          </a:r>
          <a:endParaRPr lang="ar-SA" dirty="0"/>
        </a:p>
      </dgm:t>
    </dgm:pt>
    <dgm:pt modelId="{959897A8-4F0D-45F9-81BE-400C6E493D0C}" type="parTrans" cxnId="{4016857F-FD2A-496E-9B92-1E78DB967285}">
      <dgm:prSet/>
      <dgm:spPr/>
      <dgm:t>
        <a:bodyPr/>
        <a:lstStyle/>
        <a:p>
          <a:pPr rtl="1"/>
          <a:endParaRPr lang="ar-SA"/>
        </a:p>
      </dgm:t>
    </dgm:pt>
    <dgm:pt modelId="{2B6BA08F-B965-4312-99B8-6D5A5A9D7284}" type="sibTrans" cxnId="{4016857F-FD2A-496E-9B92-1E78DB967285}">
      <dgm:prSet/>
      <dgm:spPr/>
      <dgm:t>
        <a:bodyPr/>
        <a:lstStyle/>
        <a:p>
          <a:pPr rtl="1"/>
          <a:endParaRPr lang="ar-SA"/>
        </a:p>
      </dgm:t>
    </dgm:pt>
    <dgm:pt modelId="{6DB94E88-C4F6-4C5D-93D4-D0C154D8C377}">
      <dgm:prSet phldrT="[Text]"/>
      <dgm:spPr/>
      <dgm:t>
        <a:bodyPr/>
        <a:lstStyle/>
        <a:p>
          <a:pPr rtl="1"/>
          <a:r>
            <a:rPr lang="ar-SA" dirty="0" smtClean="0"/>
            <a:t>اختيار عينة البحث</a:t>
          </a:r>
          <a:endParaRPr lang="ar-SA" dirty="0"/>
        </a:p>
      </dgm:t>
    </dgm:pt>
    <dgm:pt modelId="{9F029880-9F30-4628-964C-369604107596}" type="parTrans" cxnId="{33AA1464-4A4C-4C8D-A993-9ACA4A3D9F00}">
      <dgm:prSet/>
      <dgm:spPr/>
      <dgm:t>
        <a:bodyPr/>
        <a:lstStyle/>
        <a:p>
          <a:pPr rtl="1"/>
          <a:endParaRPr lang="ar-SA"/>
        </a:p>
      </dgm:t>
    </dgm:pt>
    <dgm:pt modelId="{BBB04F38-B471-4F3B-95AE-1DA51319688E}" type="sibTrans" cxnId="{33AA1464-4A4C-4C8D-A993-9ACA4A3D9F00}">
      <dgm:prSet/>
      <dgm:spPr/>
      <dgm:t>
        <a:bodyPr/>
        <a:lstStyle/>
        <a:p>
          <a:pPr rtl="1"/>
          <a:endParaRPr lang="ar-SA"/>
        </a:p>
      </dgm:t>
    </dgm:pt>
    <dgm:pt modelId="{35D0AEA7-6E71-4FE7-BE2C-2D0BEC5F8038}">
      <dgm:prSet phldrT="[Text]"/>
      <dgm:spPr/>
      <dgm:t>
        <a:bodyPr/>
        <a:lstStyle/>
        <a:p>
          <a:pPr rtl="1"/>
          <a:r>
            <a:rPr lang="ar-SA" dirty="0" smtClean="0"/>
            <a:t>إجراء التجربة</a:t>
          </a:r>
          <a:endParaRPr lang="ar-SA" dirty="0"/>
        </a:p>
      </dgm:t>
    </dgm:pt>
    <dgm:pt modelId="{118DE799-E5A6-4834-AFB8-2C8C12ED3029}" type="parTrans" cxnId="{859F15D2-CDE8-4652-8227-4D3076A020A6}">
      <dgm:prSet/>
      <dgm:spPr/>
      <dgm:t>
        <a:bodyPr/>
        <a:lstStyle/>
        <a:p>
          <a:pPr rtl="1"/>
          <a:endParaRPr lang="ar-SA"/>
        </a:p>
      </dgm:t>
    </dgm:pt>
    <dgm:pt modelId="{59D62D79-15C5-4682-90EE-7B527E47A58E}" type="sibTrans" cxnId="{859F15D2-CDE8-4652-8227-4D3076A020A6}">
      <dgm:prSet/>
      <dgm:spPr/>
      <dgm:t>
        <a:bodyPr/>
        <a:lstStyle/>
        <a:p>
          <a:pPr rtl="1"/>
          <a:endParaRPr lang="ar-SA"/>
        </a:p>
      </dgm:t>
    </dgm:pt>
    <dgm:pt modelId="{A8A1699F-3FC9-4542-A8FD-5999AF889610}">
      <dgm:prSet phldrT="[Text]"/>
      <dgm:spPr/>
      <dgm:t>
        <a:bodyPr/>
        <a:lstStyle/>
        <a:p>
          <a:pPr rtl="1"/>
          <a:r>
            <a:rPr lang="ar-SA" dirty="0" smtClean="0"/>
            <a:t>التقسيم </a:t>
          </a:r>
          <a:r>
            <a:rPr lang="ar-SA" dirty="0" err="1" smtClean="0"/>
            <a:t>العشوائى</a:t>
          </a:r>
          <a:endParaRPr lang="ar-SA" dirty="0"/>
        </a:p>
      </dgm:t>
    </dgm:pt>
    <dgm:pt modelId="{C3491087-449E-419B-8E32-0A12916C1311}" type="parTrans" cxnId="{AE224660-5976-4994-BB7A-C319D041CEF7}">
      <dgm:prSet/>
      <dgm:spPr/>
      <dgm:t>
        <a:bodyPr/>
        <a:lstStyle/>
        <a:p>
          <a:pPr rtl="1"/>
          <a:endParaRPr lang="ar-SA"/>
        </a:p>
      </dgm:t>
    </dgm:pt>
    <dgm:pt modelId="{85AE6299-8FA1-45BA-9575-A8C2B4195D70}" type="sibTrans" cxnId="{AE224660-5976-4994-BB7A-C319D041CEF7}">
      <dgm:prSet/>
      <dgm:spPr/>
      <dgm:t>
        <a:bodyPr/>
        <a:lstStyle/>
        <a:p>
          <a:pPr rtl="1"/>
          <a:endParaRPr lang="ar-SA"/>
        </a:p>
      </dgm:t>
    </dgm:pt>
    <dgm:pt modelId="{5BDCB638-542A-41CA-9968-4D154B392D3B}">
      <dgm:prSet phldrT="[Text]"/>
      <dgm:spPr>
        <a:solidFill>
          <a:schemeClr val="accent2"/>
        </a:solidFill>
      </dgm:spPr>
      <dgm:t>
        <a:bodyPr/>
        <a:lstStyle/>
        <a:p>
          <a:pPr rtl="1"/>
          <a:r>
            <a:rPr lang="ar-SA" dirty="0" smtClean="0"/>
            <a:t>الاختبار القبلي</a:t>
          </a:r>
          <a:endParaRPr lang="ar-SA" dirty="0"/>
        </a:p>
      </dgm:t>
    </dgm:pt>
    <dgm:pt modelId="{47DD0A51-D4F3-4655-9A34-B5F98CDC8F83}" type="parTrans" cxnId="{A6F51D5C-77DC-449B-827D-4199405DB000}">
      <dgm:prSet/>
      <dgm:spPr/>
      <dgm:t>
        <a:bodyPr/>
        <a:lstStyle/>
        <a:p>
          <a:pPr rtl="1"/>
          <a:endParaRPr lang="ar-SA"/>
        </a:p>
      </dgm:t>
    </dgm:pt>
    <dgm:pt modelId="{4ABA728C-A1D5-4AD2-A697-9BE526F2DC6B}" type="sibTrans" cxnId="{A6F51D5C-77DC-449B-827D-4199405DB000}">
      <dgm:prSet/>
      <dgm:spPr/>
      <dgm:t>
        <a:bodyPr/>
        <a:lstStyle/>
        <a:p>
          <a:pPr rtl="1"/>
          <a:endParaRPr lang="ar-SA"/>
        </a:p>
      </dgm:t>
    </dgm:pt>
    <dgm:pt modelId="{CDB8A2E4-3CAF-4C84-A8F8-3A0AFFB39448}">
      <dgm:prSet phldrT="[Text]"/>
      <dgm:spPr/>
      <dgm:t>
        <a:bodyPr/>
        <a:lstStyle/>
        <a:p>
          <a:pPr rtl="1"/>
          <a:r>
            <a:rPr lang="ar-SA" dirty="0" smtClean="0"/>
            <a:t>تحليل المعلومات</a:t>
          </a:r>
          <a:endParaRPr lang="ar-SA" dirty="0"/>
        </a:p>
      </dgm:t>
    </dgm:pt>
    <dgm:pt modelId="{53EAE1E1-4F6D-40A2-BB20-B81346C86121}" type="parTrans" cxnId="{029E1F2A-FD22-46F7-95E6-C785D8AC7694}">
      <dgm:prSet/>
      <dgm:spPr/>
      <dgm:t>
        <a:bodyPr/>
        <a:lstStyle/>
        <a:p>
          <a:pPr rtl="1"/>
          <a:endParaRPr lang="ar-SA"/>
        </a:p>
      </dgm:t>
    </dgm:pt>
    <dgm:pt modelId="{379ED757-4C5D-4DA7-8EE2-5AE1B03B8EB3}" type="sibTrans" cxnId="{029E1F2A-FD22-46F7-95E6-C785D8AC7694}">
      <dgm:prSet/>
      <dgm:spPr/>
      <dgm:t>
        <a:bodyPr/>
        <a:lstStyle/>
        <a:p>
          <a:pPr rtl="1"/>
          <a:endParaRPr lang="ar-SA"/>
        </a:p>
      </dgm:t>
    </dgm:pt>
    <dgm:pt modelId="{0F06A4E1-6FC9-469F-8A01-E375AD7FDE57}">
      <dgm:prSet/>
      <dgm:spPr/>
      <dgm:t>
        <a:bodyPr/>
        <a:lstStyle/>
        <a:p>
          <a:pPr rtl="1"/>
          <a:r>
            <a:rPr lang="ar-SA" dirty="0" smtClean="0"/>
            <a:t>مقارنة نتائج الاختبارين</a:t>
          </a:r>
          <a:endParaRPr lang="ar-SA" dirty="0"/>
        </a:p>
      </dgm:t>
    </dgm:pt>
    <dgm:pt modelId="{DFF5AB93-39BD-45CF-9221-7BF7C8951A65}" type="parTrans" cxnId="{44B48A8C-95AA-47CB-AE42-894CAA0C0F21}">
      <dgm:prSet/>
      <dgm:spPr/>
      <dgm:t>
        <a:bodyPr/>
        <a:lstStyle/>
        <a:p>
          <a:pPr rtl="1"/>
          <a:endParaRPr lang="ar-SA"/>
        </a:p>
      </dgm:t>
    </dgm:pt>
    <dgm:pt modelId="{15D28A94-85C7-4EE3-9792-C60D9B8E8FB4}" type="sibTrans" cxnId="{44B48A8C-95AA-47CB-AE42-894CAA0C0F21}">
      <dgm:prSet/>
      <dgm:spPr/>
      <dgm:t>
        <a:bodyPr/>
        <a:lstStyle/>
        <a:p>
          <a:pPr rtl="1"/>
          <a:endParaRPr lang="ar-SA"/>
        </a:p>
      </dgm:t>
    </dgm:pt>
    <dgm:pt modelId="{D8D4EF2A-0FD1-4184-942F-78C6BE12E9F8}">
      <dgm:prSet/>
      <dgm:spPr/>
      <dgm:t>
        <a:bodyPr/>
        <a:lstStyle/>
        <a:p>
          <a:pPr rtl="1"/>
          <a:r>
            <a:rPr lang="ar-SA" dirty="0" smtClean="0"/>
            <a:t>تفسير النتائج</a:t>
          </a:r>
          <a:endParaRPr lang="ar-SA" dirty="0"/>
        </a:p>
      </dgm:t>
    </dgm:pt>
    <dgm:pt modelId="{1B8F3222-D18C-4B42-9EBF-56488C9C6AA2}" type="parTrans" cxnId="{B7AF34CD-C494-42E9-B8BF-1F4882E6FDA9}">
      <dgm:prSet/>
      <dgm:spPr/>
      <dgm:t>
        <a:bodyPr/>
        <a:lstStyle/>
        <a:p>
          <a:pPr rtl="1"/>
          <a:endParaRPr lang="ar-SA"/>
        </a:p>
      </dgm:t>
    </dgm:pt>
    <dgm:pt modelId="{9050E293-0536-4E0F-8A97-F6B610C285A9}" type="sibTrans" cxnId="{B7AF34CD-C494-42E9-B8BF-1F4882E6FDA9}">
      <dgm:prSet/>
      <dgm:spPr/>
      <dgm:t>
        <a:bodyPr/>
        <a:lstStyle/>
        <a:p>
          <a:pPr rtl="1"/>
          <a:endParaRPr lang="ar-SA"/>
        </a:p>
      </dgm:t>
    </dgm:pt>
    <dgm:pt modelId="{05C0E7B3-062D-4A7A-B627-628EF810FFEA}">
      <dgm:prSet/>
      <dgm:spPr/>
      <dgm:t>
        <a:bodyPr/>
        <a:lstStyle/>
        <a:p>
          <a:pPr rtl="1"/>
          <a:r>
            <a:rPr lang="ar-SA" dirty="0" smtClean="0"/>
            <a:t>التوصيات والمقترحات</a:t>
          </a:r>
          <a:endParaRPr lang="ar-SA" dirty="0"/>
        </a:p>
      </dgm:t>
    </dgm:pt>
    <dgm:pt modelId="{A7126185-6456-4C02-B722-17CF7DF6CEA3}" type="parTrans" cxnId="{739CA937-67AE-4338-A00C-6CA8D34BC4E1}">
      <dgm:prSet/>
      <dgm:spPr/>
      <dgm:t>
        <a:bodyPr/>
        <a:lstStyle/>
        <a:p>
          <a:pPr rtl="1"/>
          <a:endParaRPr lang="ar-SA"/>
        </a:p>
      </dgm:t>
    </dgm:pt>
    <dgm:pt modelId="{AD259A7C-425C-4E79-BBDB-86C01A26D2BA}" type="sibTrans" cxnId="{739CA937-67AE-4338-A00C-6CA8D34BC4E1}">
      <dgm:prSet/>
      <dgm:spPr/>
      <dgm:t>
        <a:bodyPr/>
        <a:lstStyle/>
        <a:p>
          <a:pPr rtl="1"/>
          <a:endParaRPr lang="ar-SA"/>
        </a:p>
      </dgm:t>
    </dgm:pt>
    <dgm:pt modelId="{6269C6B4-A4E7-4868-9B80-D13D2BC627B4}" type="pres">
      <dgm:prSet presAssocID="{E98CF62C-1F24-43AA-92CA-FB214EEB2C4A}" presName="Name0" presStyleCnt="0">
        <dgm:presLayoutVars>
          <dgm:dir/>
          <dgm:resizeHandles val="exact"/>
        </dgm:presLayoutVars>
      </dgm:prSet>
      <dgm:spPr/>
      <dgm:t>
        <a:bodyPr/>
        <a:lstStyle/>
        <a:p>
          <a:pPr rtl="1"/>
          <a:endParaRPr lang="ar-SA"/>
        </a:p>
      </dgm:t>
    </dgm:pt>
    <dgm:pt modelId="{8B4231E7-51EB-48B8-9426-300BECE668CD}" type="pres">
      <dgm:prSet presAssocID="{A6ED1CCE-6044-44A4-A800-A29D54B3A152}" presName="node" presStyleLbl="node1" presStyleIdx="0" presStyleCnt="12">
        <dgm:presLayoutVars>
          <dgm:bulletEnabled val="1"/>
        </dgm:presLayoutVars>
      </dgm:prSet>
      <dgm:spPr/>
      <dgm:t>
        <a:bodyPr/>
        <a:lstStyle/>
        <a:p>
          <a:pPr rtl="1"/>
          <a:endParaRPr lang="ar-SA"/>
        </a:p>
      </dgm:t>
    </dgm:pt>
    <dgm:pt modelId="{E91109C0-8D44-46AE-A3EF-575A12B7C891}" type="pres">
      <dgm:prSet presAssocID="{49A9BE6B-A8A4-41D1-B65B-3F38829B1049}" presName="sibTrans" presStyleLbl="sibTrans1D1" presStyleIdx="0" presStyleCnt="11"/>
      <dgm:spPr/>
      <dgm:t>
        <a:bodyPr/>
        <a:lstStyle/>
        <a:p>
          <a:pPr rtl="1"/>
          <a:endParaRPr lang="ar-SA"/>
        </a:p>
      </dgm:t>
    </dgm:pt>
    <dgm:pt modelId="{414004B2-A6BA-4AF4-B71D-A1B29DD327F5}" type="pres">
      <dgm:prSet presAssocID="{49A9BE6B-A8A4-41D1-B65B-3F38829B1049}" presName="connectorText" presStyleLbl="sibTrans1D1" presStyleIdx="0" presStyleCnt="11"/>
      <dgm:spPr/>
      <dgm:t>
        <a:bodyPr/>
        <a:lstStyle/>
        <a:p>
          <a:pPr rtl="1"/>
          <a:endParaRPr lang="ar-SA"/>
        </a:p>
      </dgm:t>
    </dgm:pt>
    <dgm:pt modelId="{EA1F4A12-037A-4F1F-81C5-2E5EDF9920FF}" type="pres">
      <dgm:prSet presAssocID="{0B4D8C97-DCE9-41B8-88AD-4381EF1A438C}" presName="node" presStyleLbl="node1" presStyleIdx="1" presStyleCnt="12">
        <dgm:presLayoutVars>
          <dgm:bulletEnabled val="1"/>
        </dgm:presLayoutVars>
      </dgm:prSet>
      <dgm:spPr/>
      <dgm:t>
        <a:bodyPr/>
        <a:lstStyle/>
        <a:p>
          <a:pPr rtl="1"/>
          <a:endParaRPr lang="ar-SA"/>
        </a:p>
      </dgm:t>
    </dgm:pt>
    <dgm:pt modelId="{E0F52A45-9A15-4B0F-A30B-4B412C255D6C}" type="pres">
      <dgm:prSet presAssocID="{BC7B2D00-17DD-4570-9F98-63D572219E72}" presName="sibTrans" presStyleLbl="sibTrans1D1" presStyleIdx="1" presStyleCnt="11"/>
      <dgm:spPr/>
      <dgm:t>
        <a:bodyPr/>
        <a:lstStyle/>
        <a:p>
          <a:pPr rtl="1"/>
          <a:endParaRPr lang="ar-SA"/>
        </a:p>
      </dgm:t>
    </dgm:pt>
    <dgm:pt modelId="{23BDE688-C0A8-49F5-9667-1FAFA0AF0494}" type="pres">
      <dgm:prSet presAssocID="{BC7B2D00-17DD-4570-9F98-63D572219E72}" presName="connectorText" presStyleLbl="sibTrans1D1" presStyleIdx="1" presStyleCnt="11"/>
      <dgm:spPr/>
      <dgm:t>
        <a:bodyPr/>
        <a:lstStyle/>
        <a:p>
          <a:pPr rtl="1"/>
          <a:endParaRPr lang="ar-SA"/>
        </a:p>
      </dgm:t>
    </dgm:pt>
    <dgm:pt modelId="{3A43487D-0BA0-4D2A-8BB8-B2AAEBB7939B}" type="pres">
      <dgm:prSet presAssocID="{B1FAA106-A2B8-4B91-9702-3F61643C1B3C}" presName="node" presStyleLbl="node1" presStyleIdx="2" presStyleCnt="12">
        <dgm:presLayoutVars>
          <dgm:bulletEnabled val="1"/>
        </dgm:presLayoutVars>
      </dgm:prSet>
      <dgm:spPr/>
      <dgm:t>
        <a:bodyPr/>
        <a:lstStyle/>
        <a:p>
          <a:pPr rtl="1"/>
          <a:endParaRPr lang="ar-SA"/>
        </a:p>
      </dgm:t>
    </dgm:pt>
    <dgm:pt modelId="{4E6C4879-7211-494B-967E-9787BD0F1AD3}" type="pres">
      <dgm:prSet presAssocID="{9DB37CE5-0EB8-42F9-8BC7-426B4CFAB5C2}" presName="sibTrans" presStyleLbl="sibTrans1D1" presStyleIdx="2" presStyleCnt="11"/>
      <dgm:spPr/>
      <dgm:t>
        <a:bodyPr/>
        <a:lstStyle/>
        <a:p>
          <a:pPr rtl="1"/>
          <a:endParaRPr lang="ar-SA"/>
        </a:p>
      </dgm:t>
    </dgm:pt>
    <dgm:pt modelId="{4105FC97-15D7-443A-AE37-EC8A3230957B}" type="pres">
      <dgm:prSet presAssocID="{9DB37CE5-0EB8-42F9-8BC7-426B4CFAB5C2}" presName="connectorText" presStyleLbl="sibTrans1D1" presStyleIdx="2" presStyleCnt="11"/>
      <dgm:spPr/>
      <dgm:t>
        <a:bodyPr/>
        <a:lstStyle/>
        <a:p>
          <a:pPr rtl="1"/>
          <a:endParaRPr lang="ar-SA"/>
        </a:p>
      </dgm:t>
    </dgm:pt>
    <dgm:pt modelId="{54FA8DDC-77A0-4A08-88A1-F04616A5F48C}" type="pres">
      <dgm:prSet presAssocID="{BA5A0CA5-F555-4017-A9F5-1002D3B6DA5D}" presName="node" presStyleLbl="node1" presStyleIdx="3" presStyleCnt="12">
        <dgm:presLayoutVars>
          <dgm:bulletEnabled val="1"/>
        </dgm:presLayoutVars>
      </dgm:prSet>
      <dgm:spPr/>
      <dgm:t>
        <a:bodyPr/>
        <a:lstStyle/>
        <a:p>
          <a:pPr rtl="1"/>
          <a:endParaRPr lang="ar-SA"/>
        </a:p>
      </dgm:t>
    </dgm:pt>
    <dgm:pt modelId="{26C15525-48F7-4C5E-B257-996AF67F99AD}" type="pres">
      <dgm:prSet presAssocID="{2B6BA08F-B965-4312-99B8-6D5A5A9D7284}" presName="sibTrans" presStyleLbl="sibTrans1D1" presStyleIdx="3" presStyleCnt="11"/>
      <dgm:spPr/>
      <dgm:t>
        <a:bodyPr/>
        <a:lstStyle/>
        <a:p>
          <a:pPr rtl="1"/>
          <a:endParaRPr lang="ar-SA"/>
        </a:p>
      </dgm:t>
    </dgm:pt>
    <dgm:pt modelId="{45681F65-E2E6-45A7-ACD2-226798510BF6}" type="pres">
      <dgm:prSet presAssocID="{2B6BA08F-B965-4312-99B8-6D5A5A9D7284}" presName="connectorText" presStyleLbl="sibTrans1D1" presStyleIdx="3" presStyleCnt="11"/>
      <dgm:spPr/>
      <dgm:t>
        <a:bodyPr/>
        <a:lstStyle/>
        <a:p>
          <a:pPr rtl="1"/>
          <a:endParaRPr lang="ar-SA"/>
        </a:p>
      </dgm:t>
    </dgm:pt>
    <dgm:pt modelId="{6179F0E0-A98D-4204-87A4-4176E504B84D}" type="pres">
      <dgm:prSet presAssocID="{6DB94E88-C4F6-4C5D-93D4-D0C154D8C377}" presName="node" presStyleLbl="node1" presStyleIdx="4" presStyleCnt="12">
        <dgm:presLayoutVars>
          <dgm:bulletEnabled val="1"/>
        </dgm:presLayoutVars>
      </dgm:prSet>
      <dgm:spPr/>
      <dgm:t>
        <a:bodyPr/>
        <a:lstStyle/>
        <a:p>
          <a:pPr rtl="1"/>
          <a:endParaRPr lang="ar-SA"/>
        </a:p>
      </dgm:t>
    </dgm:pt>
    <dgm:pt modelId="{1BE40C7D-54C5-4B99-B61F-F3113931D732}" type="pres">
      <dgm:prSet presAssocID="{BBB04F38-B471-4F3B-95AE-1DA51319688E}" presName="sibTrans" presStyleLbl="sibTrans1D1" presStyleIdx="4" presStyleCnt="11"/>
      <dgm:spPr/>
      <dgm:t>
        <a:bodyPr/>
        <a:lstStyle/>
        <a:p>
          <a:pPr rtl="1"/>
          <a:endParaRPr lang="ar-SA"/>
        </a:p>
      </dgm:t>
    </dgm:pt>
    <dgm:pt modelId="{694FBA8B-4535-4101-A80C-4D8AEB92E75F}" type="pres">
      <dgm:prSet presAssocID="{BBB04F38-B471-4F3B-95AE-1DA51319688E}" presName="connectorText" presStyleLbl="sibTrans1D1" presStyleIdx="4" presStyleCnt="11"/>
      <dgm:spPr/>
      <dgm:t>
        <a:bodyPr/>
        <a:lstStyle/>
        <a:p>
          <a:pPr rtl="1"/>
          <a:endParaRPr lang="ar-SA"/>
        </a:p>
      </dgm:t>
    </dgm:pt>
    <dgm:pt modelId="{F71AE4BA-0150-4448-8F0A-9B6F355F5EC3}" type="pres">
      <dgm:prSet presAssocID="{35D0AEA7-6E71-4FE7-BE2C-2D0BEC5F8038}" presName="node" presStyleLbl="node1" presStyleIdx="5" presStyleCnt="12">
        <dgm:presLayoutVars>
          <dgm:bulletEnabled val="1"/>
        </dgm:presLayoutVars>
      </dgm:prSet>
      <dgm:spPr/>
      <dgm:t>
        <a:bodyPr/>
        <a:lstStyle/>
        <a:p>
          <a:pPr rtl="1"/>
          <a:endParaRPr lang="ar-SA"/>
        </a:p>
      </dgm:t>
    </dgm:pt>
    <dgm:pt modelId="{D929E858-4B86-4413-A5C2-C48F43CCCAFB}" type="pres">
      <dgm:prSet presAssocID="{59D62D79-15C5-4682-90EE-7B527E47A58E}" presName="sibTrans" presStyleLbl="sibTrans1D1" presStyleIdx="5" presStyleCnt="11"/>
      <dgm:spPr/>
      <dgm:t>
        <a:bodyPr/>
        <a:lstStyle/>
        <a:p>
          <a:pPr rtl="1"/>
          <a:endParaRPr lang="ar-SA"/>
        </a:p>
      </dgm:t>
    </dgm:pt>
    <dgm:pt modelId="{68440311-508B-40B1-81A0-DBE020551D84}" type="pres">
      <dgm:prSet presAssocID="{59D62D79-15C5-4682-90EE-7B527E47A58E}" presName="connectorText" presStyleLbl="sibTrans1D1" presStyleIdx="5" presStyleCnt="11"/>
      <dgm:spPr/>
      <dgm:t>
        <a:bodyPr/>
        <a:lstStyle/>
        <a:p>
          <a:pPr rtl="1"/>
          <a:endParaRPr lang="ar-SA"/>
        </a:p>
      </dgm:t>
    </dgm:pt>
    <dgm:pt modelId="{B5A7AE19-7AE9-4D73-99E7-86D5826CD7F2}" type="pres">
      <dgm:prSet presAssocID="{A8A1699F-3FC9-4542-A8FD-5999AF889610}" presName="node" presStyleLbl="node1" presStyleIdx="6" presStyleCnt="12">
        <dgm:presLayoutVars>
          <dgm:bulletEnabled val="1"/>
        </dgm:presLayoutVars>
      </dgm:prSet>
      <dgm:spPr/>
      <dgm:t>
        <a:bodyPr/>
        <a:lstStyle/>
        <a:p>
          <a:pPr rtl="1"/>
          <a:endParaRPr lang="ar-SA"/>
        </a:p>
      </dgm:t>
    </dgm:pt>
    <dgm:pt modelId="{2DDBE86A-6821-4AC0-B6D7-6C8D972907FD}" type="pres">
      <dgm:prSet presAssocID="{85AE6299-8FA1-45BA-9575-A8C2B4195D70}" presName="sibTrans" presStyleLbl="sibTrans1D1" presStyleIdx="6" presStyleCnt="11"/>
      <dgm:spPr/>
      <dgm:t>
        <a:bodyPr/>
        <a:lstStyle/>
        <a:p>
          <a:pPr rtl="1"/>
          <a:endParaRPr lang="ar-SA"/>
        </a:p>
      </dgm:t>
    </dgm:pt>
    <dgm:pt modelId="{7AB323C2-4553-4A9D-926B-310AA8181FF9}" type="pres">
      <dgm:prSet presAssocID="{85AE6299-8FA1-45BA-9575-A8C2B4195D70}" presName="connectorText" presStyleLbl="sibTrans1D1" presStyleIdx="6" presStyleCnt="11"/>
      <dgm:spPr/>
      <dgm:t>
        <a:bodyPr/>
        <a:lstStyle/>
        <a:p>
          <a:pPr rtl="1"/>
          <a:endParaRPr lang="ar-SA"/>
        </a:p>
      </dgm:t>
    </dgm:pt>
    <dgm:pt modelId="{9235598F-1554-4BAE-AC1B-6EB667B2BFF8}" type="pres">
      <dgm:prSet presAssocID="{5BDCB638-542A-41CA-9968-4D154B392D3B}" presName="node" presStyleLbl="node1" presStyleIdx="7" presStyleCnt="12">
        <dgm:presLayoutVars>
          <dgm:bulletEnabled val="1"/>
        </dgm:presLayoutVars>
      </dgm:prSet>
      <dgm:spPr/>
      <dgm:t>
        <a:bodyPr/>
        <a:lstStyle/>
        <a:p>
          <a:pPr rtl="1"/>
          <a:endParaRPr lang="ar-SA"/>
        </a:p>
      </dgm:t>
    </dgm:pt>
    <dgm:pt modelId="{E3023100-193D-49E1-8ADB-C84309186053}" type="pres">
      <dgm:prSet presAssocID="{4ABA728C-A1D5-4AD2-A697-9BE526F2DC6B}" presName="sibTrans" presStyleLbl="sibTrans1D1" presStyleIdx="7" presStyleCnt="11"/>
      <dgm:spPr/>
      <dgm:t>
        <a:bodyPr/>
        <a:lstStyle/>
        <a:p>
          <a:pPr rtl="1"/>
          <a:endParaRPr lang="ar-SA"/>
        </a:p>
      </dgm:t>
    </dgm:pt>
    <dgm:pt modelId="{315E6816-F9C1-4AC0-93F5-5E734734395D}" type="pres">
      <dgm:prSet presAssocID="{4ABA728C-A1D5-4AD2-A697-9BE526F2DC6B}" presName="connectorText" presStyleLbl="sibTrans1D1" presStyleIdx="7" presStyleCnt="11"/>
      <dgm:spPr/>
      <dgm:t>
        <a:bodyPr/>
        <a:lstStyle/>
        <a:p>
          <a:pPr rtl="1"/>
          <a:endParaRPr lang="ar-SA"/>
        </a:p>
      </dgm:t>
    </dgm:pt>
    <dgm:pt modelId="{D3663269-37B2-4885-B0DF-974C55DC5212}" type="pres">
      <dgm:prSet presAssocID="{CDB8A2E4-3CAF-4C84-A8F8-3A0AFFB39448}" presName="node" presStyleLbl="node1" presStyleIdx="8" presStyleCnt="12">
        <dgm:presLayoutVars>
          <dgm:bulletEnabled val="1"/>
        </dgm:presLayoutVars>
      </dgm:prSet>
      <dgm:spPr/>
      <dgm:t>
        <a:bodyPr/>
        <a:lstStyle/>
        <a:p>
          <a:pPr rtl="1"/>
          <a:endParaRPr lang="ar-SA"/>
        </a:p>
      </dgm:t>
    </dgm:pt>
    <dgm:pt modelId="{635CF03F-4770-4636-AAD9-C788440A13E4}" type="pres">
      <dgm:prSet presAssocID="{379ED757-4C5D-4DA7-8EE2-5AE1B03B8EB3}" presName="sibTrans" presStyleLbl="sibTrans1D1" presStyleIdx="8" presStyleCnt="11"/>
      <dgm:spPr/>
      <dgm:t>
        <a:bodyPr/>
        <a:lstStyle/>
        <a:p>
          <a:pPr rtl="1"/>
          <a:endParaRPr lang="ar-SA"/>
        </a:p>
      </dgm:t>
    </dgm:pt>
    <dgm:pt modelId="{79D2BC02-7416-43E0-AEFC-368D1B848450}" type="pres">
      <dgm:prSet presAssocID="{379ED757-4C5D-4DA7-8EE2-5AE1B03B8EB3}" presName="connectorText" presStyleLbl="sibTrans1D1" presStyleIdx="8" presStyleCnt="11"/>
      <dgm:spPr/>
      <dgm:t>
        <a:bodyPr/>
        <a:lstStyle/>
        <a:p>
          <a:pPr rtl="1"/>
          <a:endParaRPr lang="ar-SA"/>
        </a:p>
      </dgm:t>
    </dgm:pt>
    <dgm:pt modelId="{F26A1AAF-A26C-409E-B193-13B4C5224D41}" type="pres">
      <dgm:prSet presAssocID="{0F06A4E1-6FC9-469F-8A01-E375AD7FDE57}" presName="node" presStyleLbl="node1" presStyleIdx="9" presStyleCnt="12">
        <dgm:presLayoutVars>
          <dgm:bulletEnabled val="1"/>
        </dgm:presLayoutVars>
      </dgm:prSet>
      <dgm:spPr/>
      <dgm:t>
        <a:bodyPr/>
        <a:lstStyle/>
        <a:p>
          <a:pPr rtl="1"/>
          <a:endParaRPr lang="ar-SA"/>
        </a:p>
      </dgm:t>
    </dgm:pt>
    <dgm:pt modelId="{93DC0B97-7674-4669-8D99-619CDE75A3ED}" type="pres">
      <dgm:prSet presAssocID="{15D28A94-85C7-4EE3-9792-C60D9B8E8FB4}" presName="sibTrans" presStyleLbl="sibTrans1D1" presStyleIdx="9" presStyleCnt="11"/>
      <dgm:spPr/>
      <dgm:t>
        <a:bodyPr/>
        <a:lstStyle/>
        <a:p>
          <a:pPr rtl="1"/>
          <a:endParaRPr lang="ar-SA"/>
        </a:p>
      </dgm:t>
    </dgm:pt>
    <dgm:pt modelId="{CB29B69C-A585-443A-878E-7B1C7E241E09}" type="pres">
      <dgm:prSet presAssocID="{15D28A94-85C7-4EE3-9792-C60D9B8E8FB4}" presName="connectorText" presStyleLbl="sibTrans1D1" presStyleIdx="9" presStyleCnt="11"/>
      <dgm:spPr/>
      <dgm:t>
        <a:bodyPr/>
        <a:lstStyle/>
        <a:p>
          <a:pPr rtl="1"/>
          <a:endParaRPr lang="ar-SA"/>
        </a:p>
      </dgm:t>
    </dgm:pt>
    <dgm:pt modelId="{D02E94CE-0C03-44CB-86BF-9A53E5541019}" type="pres">
      <dgm:prSet presAssocID="{D8D4EF2A-0FD1-4184-942F-78C6BE12E9F8}" presName="node" presStyleLbl="node1" presStyleIdx="10" presStyleCnt="12">
        <dgm:presLayoutVars>
          <dgm:bulletEnabled val="1"/>
        </dgm:presLayoutVars>
      </dgm:prSet>
      <dgm:spPr/>
      <dgm:t>
        <a:bodyPr/>
        <a:lstStyle/>
        <a:p>
          <a:pPr rtl="1"/>
          <a:endParaRPr lang="ar-SA"/>
        </a:p>
      </dgm:t>
    </dgm:pt>
    <dgm:pt modelId="{2F945ACE-5AB1-4BD2-98DA-E777953F90BC}" type="pres">
      <dgm:prSet presAssocID="{9050E293-0536-4E0F-8A97-F6B610C285A9}" presName="sibTrans" presStyleLbl="sibTrans1D1" presStyleIdx="10" presStyleCnt="11"/>
      <dgm:spPr/>
      <dgm:t>
        <a:bodyPr/>
        <a:lstStyle/>
        <a:p>
          <a:pPr rtl="1"/>
          <a:endParaRPr lang="ar-SA"/>
        </a:p>
      </dgm:t>
    </dgm:pt>
    <dgm:pt modelId="{56220F23-02BB-4F11-8BE6-DDF8081CEB79}" type="pres">
      <dgm:prSet presAssocID="{9050E293-0536-4E0F-8A97-F6B610C285A9}" presName="connectorText" presStyleLbl="sibTrans1D1" presStyleIdx="10" presStyleCnt="11"/>
      <dgm:spPr/>
      <dgm:t>
        <a:bodyPr/>
        <a:lstStyle/>
        <a:p>
          <a:pPr rtl="1"/>
          <a:endParaRPr lang="ar-SA"/>
        </a:p>
      </dgm:t>
    </dgm:pt>
    <dgm:pt modelId="{5D04C00F-6248-4971-BF6F-9E4B3D2B8432}" type="pres">
      <dgm:prSet presAssocID="{05C0E7B3-062D-4A7A-B627-628EF810FFEA}" presName="node" presStyleLbl="node1" presStyleIdx="11" presStyleCnt="12">
        <dgm:presLayoutVars>
          <dgm:bulletEnabled val="1"/>
        </dgm:presLayoutVars>
      </dgm:prSet>
      <dgm:spPr/>
      <dgm:t>
        <a:bodyPr/>
        <a:lstStyle/>
        <a:p>
          <a:pPr rtl="1"/>
          <a:endParaRPr lang="ar-SA"/>
        </a:p>
      </dgm:t>
    </dgm:pt>
  </dgm:ptLst>
  <dgm:cxnLst>
    <dgm:cxn modelId="{5D803913-69E4-4BA5-A90F-112289FC60C8}" type="presOf" srcId="{85AE6299-8FA1-45BA-9575-A8C2B4195D70}" destId="{2DDBE86A-6821-4AC0-B6D7-6C8D972907FD}" srcOrd="0" destOrd="0" presId="urn:microsoft.com/office/officeart/2005/8/layout/bProcess3"/>
    <dgm:cxn modelId="{EE6AD0D3-C504-4F8C-BBE5-6690CECEE3DF}" type="presOf" srcId="{CDB8A2E4-3CAF-4C84-A8F8-3A0AFFB39448}" destId="{D3663269-37B2-4885-B0DF-974C55DC5212}" srcOrd="0" destOrd="0" presId="urn:microsoft.com/office/officeart/2005/8/layout/bProcess3"/>
    <dgm:cxn modelId="{039227A2-C992-473E-B6E3-319446264F6C}" srcId="{E98CF62C-1F24-43AA-92CA-FB214EEB2C4A}" destId="{A6ED1CCE-6044-44A4-A800-A29D54B3A152}" srcOrd="0" destOrd="0" parTransId="{5326821C-522B-453F-AD66-F4ED751DD193}" sibTransId="{49A9BE6B-A8A4-41D1-B65B-3F38829B1049}"/>
    <dgm:cxn modelId="{ED1A1B8F-D371-4A63-9F70-F24B01A75A8B}" type="presOf" srcId="{379ED757-4C5D-4DA7-8EE2-5AE1B03B8EB3}" destId="{79D2BC02-7416-43E0-AEFC-368D1B848450}" srcOrd="1" destOrd="0" presId="urn:microsoft.com/office/officeart/2005/8/layout/bProcess3"/>
    <dgm:cxn modelId="{366E4375-ABCD-4559-9946-12E36E0635D9}" type="presOf" srcId="{4ABA728C-A1D5-4AD2-A697-9BE526F2DC6B}" destId="{315E6816-F9C1-4AC0-93F5-5E734734395D}" srcOrd="1" destOrd="0" presId="urn:microsoft.com/office/officeart/2005/8/layout/bProcess3"/>
    <dgm:cxn modelId="{B6DEAB82-40F8-4FE0-83D2-058A10AC137D}" type="presOf" srcId="{E98CF62C-1F24-43AA-92CA-FB214EEB2C4A}" destId="{6269C6B4-A4E7-4868-9B80-D13D2BC627B4}" srcOrd="0" destOrd="0" presId="urn:microsoft.com/office/officeart/2005/8/layout/bProcess3"/>
    <dgm:cxn modelId="{1DD7F4CA-6779-41FD-88EC-D051694890A4}" type="presOf" srcId="{85AE6299-8FA1-45BA-9575-A8C2B4195D70}" destId="{7AB323C2-4553-4A9D-926B-310AA8181FF9}" srcOrd="1" destOrd="0" presId="urn:microsoft.com/office/officeart/2005/8/layout/bProcess3"/>
    <dgm:cxn modelId="{723570A3-1D8C-462D-81F9-DD8D013D41AF}" type="presOf" srcId="{59D62D79-15C5-4682-90EE-7B527E47A58E}" destId="{D929E858-4B86-4413-A5C2-C48F43CCCAFB}" srcOrd="0" destOrd="0" presId="urn:microsoft.com/office/officeart/2005/8/layout/bProcess3"/>
    <dgm:cxn modelId="{9AAFA7ED-8B08-49BC-A9F1-7CB7E0603497}" type="presOf" srcId="{9050E293-0536-4E0F-8A97-F6B610C285A9}" destId="{56220F23-02BB-4F11-8BE6-DDF8081CEB79}" srcOrd="1" destOrd="0" presId="urn:microsoft.com/office/officeart/2005/8/layout/bProcess3"/>
    <dgm:cxn modelId="{0AFA16CB-C325-4D14-AA27-9DB54539D9BA}" type="presOf" srcId="{9050E293-0536-4E0F-8A97-F6B610C285A9}" destId="{2F945ACE-5AB1-4BD2-98DA-E777953F90BC}" srcOrd="0" destOrd="0" presId="urn:microsoft.com/office/officeart/2005/8/layout/bProcess3"/>
    <dgm:cxn modelId="{884E5491-084D-4531-8531-D09449D0B7EF}" type="presOf" srcId="{BBB04F38-B471-4F3B-95AE-1DA51319688E}" destId="{1BE40C7D-54C5-4B99-B61F-F3113931D732}" srcOrd="0" destOrd="0" presId="urn:microsoft.com/office/officeart/2005/8/layout/bProcess3"/>
    <dgm:cxn modelId="{25688A19-6493-448C-9D42-514AEAB25998}" type="presOf" srcId="{0B4D8C97-DCE9-41B8-88AD-4381EF1A438C}" destId="{EA1F4A12-037A-4F1F-81C5-2E5EDF9920FF}" srcOrd="0" destOrd="0" presId="urn:microsoft.com/office/officeart/2005/8/layout/bProcess3"/>
    <dgm:cxn modelId="{859F15D2-CDE8-4652-8227-4D3076A020A6}" srcId="{E98CF62C-1F24-43AA-92CA-FB214EEB2C4A}" destId="{35D0AEA7-6E71-4FE7-BE2C-2D0BEC5F8038}" srcOrd="5" destOrd="0" parTransId="{118DE799-E5A6-4834-AFB8-2C8C12ED3029}" sibTransId="{59D62D79-15C5-4682-90EE-7B527E47A58E}"/>
    <dgm:cxn modelId="{029E1F2A-FD22-46F7-95E6-C785D8AC7694}" srcId="{E98CF62C-1F24-43AA-92CA-FB214EEB2C4A}" destId="{CDB8A2E4-3CAF-4C84-A8F8-3A0AFFB39448}" srcOrd="8" destOrd="0" parTransId="{53EAE1E1-4F6D-40A2-BB20-B81346C86121}" sibTransId="{379ED757-4C5D-4DA7-8EE2-5AE1B03B8EB3}"/>
    <dgm:cxn modelId="{4F443C79-DB5E-4E62-9B08-B6AB5742B1C9}" type="presOf" srcId="{2B6BA08F-B965-4312-99B8-6D5A5A9D7284}" destId="{26C15525-48F7-4C5E-B257-996AF67F99AD}" srcOrd="0" destOrd="0" presId="urn:microsoft.com/office/officeart/2005/8/layout/bProcess3"/>
    <dgm:cxn modelId="{90D85E7B-7CE4-4EDC-B045-8EC3F1C0C583}" type="presOf" srcId="{59D62D79-15C5-4682-90EE-7B527E47A58E}" destId="{68440311-508B-40B1-81A0-DBE020551D84}" srcOrd="1" destOrd="0" presId="urn:microsoft.com/office/officeart/2005/8/layout/bProcess3"/>
    <dgm:cxn modelId="{CFA301A8-BCF3-49A0-9C71-5E7E41D56C6C}" type="presOf" srcId="{BBB04F38-B471-4F3B-95AE-1DA51319688E}" destId="{694FBA8B-4535-4101-A80C-4D8AEB92E75F}" srcOrd="1" destOrd="0" presId="urn:microsoft.com/office/officeart/2005/8/layout/bProcess3"/>
    <dgm:cxn modelId="{15530D1B-F010-4E33-93AF-76F83D555955}" type="presOf" srcId="{BA5A0CA5-F555-4017-A9F5-1002D3B6DA5D}" destId="{54FA8DDC-77A0-4A08-88A1-F04616A5F48C}" srcOrd="0" destOrd="0" presId="urn:microsoft.com/office/officeart/2005/8/layout/bProcess3"/>
    <dgm:cxn modelId="{1ACC717F-13F3-4D35-91CB-A91D712971C6}" type="presOf" srcId="{05C0E7B3-062D-4A7A-B627-628EF810FFEA}" destId="{5D04C00F-6248-4971-BF6F-9E4B3D2B8432}" srcOrd="0" destOrd="0" presId="urn:microsoft.com/office/officeart/2005/8/layout/bProcess3"/>
    <dgm:cxn modelId="{33AA1464-4A4C-4C8D-A993-9ACA4A3D9F00}" srcId="{E98CF62C-1F24-43AA-92CA-FB214EEB2C4A}" destId="{6DB94E88-C4F6-4C5D-93D4-D0C154D8C377}" srcOrd="4" destOrd="0" parTransId="{9F029880-9F30-4628-964C-369604107596}" sibTransId="{BBB04F38-B471-4F3B-95AE-1DA51319688E}"/>
    <dgm:cxn modelId="{CCFCEFEF-4CFF-46FE-AD43-5A7D1B72B238}" type="presOf" srcId="{379ED757-4C5D-4DA7-8EE2-5AE1B03B8EB3}" destId="{635CF03F-4770-4636-AAD9-C788440A13E4}" srcOrd="0" destOrd="0" presId="urn:microsoft.com/office/officeart/2005/8/layout/bProcess3"/>
    <dgm:cxn modelId="{4016857F-FD2A-496E-9B92-1E78DB967285}" srcId="{E98CF62C-1F24-43AA-92CA-FB214EEB2C4A}" destId="{BA5A0CA5-F555-4017-A9F5-1002D3B6DA5D}" srcOrd="3" destOrd="0" parTransId="{959897A8-4F0D-45F9-81BE-400C6E493D0C}" sibTransId="{2B6BA08F-B965-4312-99B8-6D5A5A9D7284}"/>
    <dgm:cxn modelId="{FEEA60A7-E6AA-4DA1-AE93-AFDAB16073EF}" type="presOf" srcId="{15D28A94-85C7-4EE3-9792-C60D9B8E8FB4}" destId="{CB29B69C-A585-443A-878E-7B1C7E241E09}" srcOrd="1" destOrd="0" presId="urn:microsoft.com/office/officeart/2005/8/layout/bProcess3"/>
    <dgm:cxn modelId="{15BB73BD-2E4D-474B-B422-5B8311EAA714}" type="presOf" srcId="{49A9BE6B-A8A4-41D1-B65B-3F38829B1049}" destId="{414004B2-A6BA-4AF4-B71D-A1B29DD327F5}" srcOrd="1" destOrd="0" presId="urn:microsoft.com/office/officeart/2005/8/layout/bProcess3"/>
    <dgm:cxn modelId="{38EA319B-B077-41FC-B2D3-54C98A77FCFB}" type="presOf" srcId="{2B6BA08F-B965-4312-99B8-6D5A5A9D7284}" destId="{45681F65-E2E6-45A7-ACD2-226798510BF6}" srcOrd="1" destOrd="0" presId="urn:microsoft.com/office/officeart/2005/8/layout/bProcess3"/>
    <dgm:cxn modelId="{AE224660-5976-4994-BB7A-C319D041CEF7}" srcId="{E98CF62C-1F24-43AA-92CA-FB214EEB2C4A}" destId="{A8A1699F-3FC9-4542-A8FD-5999AF889610}" srcOrd="6" destOrd="0" parTransId="{C3491087-449E-419B-8E32-0A12916C1311}" sibTransId="{85AE6299-8FA1-45BA-9575-A8C2B4195D70}"/>
    <dgm:cxn modelId="{0DB88A39-1F50-445C-B790-ED2752B1F3E4}" type="presOf" srcId="{35D0AEA7-6E71-4FE7-BE2C-2D0BEC5F8038}" destId="{F71AE4BA-0150-4448-8F0A-9B6F355F5EC3}" srcOrd="0" destOrd="0" presId="urn:microsoft.com/office/officeart/2005/8/layout/bProcess3"/>
    <dgm:cxn modelId="{32CBAD29-CB9C-480A-B110-8417AB55FCAA}" type="presOf" srcId="{49A9BE6B-A8A4-41D1-B65B-3F38829B1049}" destId="{E91109C0-8D44-46AE-A3EF-575A12B7C891}" srcOrd="0" destOrd="0" presId="urn:microsoft.com/office/officeart/2005/8/layout/bProcess3"/>
    <dgm:cxn modelId="{A6F51D5C-77DC-449B-827D-4199405DB000}" srcId="{E98CF62C-1F24-43AA-92CA-FB214EEB2C4A}" destId="{5BDCB638-542A-41CA-9968-4D154B392D3B}" srcOrd="7" destOrd="0" parTransId="{47DD0A51-D4F3-4655-9A34-B5F98CDC8F83}" sibTransId="{4ABA728C-A1D5-4AD2-A697-9BE526F2DC6B}"/>
    <dgm:cxn modelId="{7F9E1AFD-F354-4CA8-8FC7-6058980D0376}" srcId="{E98CF62C-1F24-43AA-92CA-FB214EEB2C4A}" destId="{B1FAA106-A2B8-4B91-9702-3F61643C1B3C}" srcOrd="2" destOrd="0" parTransId="{97258A9F-C24B-4990-AA0D-D3901E7C46BA}" sibTransId="{9DB37CE5-0EB8-42F9-8BC7-426B4CFAB5C2}"/>
    <dgm:cxn modelId="{D9F9F43D-2F9F-49D3-A26E-B3EFBFE428EC}" type="presOf" srcId="{0F06A4E1-6FC9-469F-8A01-E375AD7FDE57}" destId="{F26A1AAF-A26C-409E-B193-13B4C5224D41}" srcOrd="0" destOrd="0" presId="urn:microsoft.com/office/officeart/2005/8/layout/bProcess3"/>
    <dgm:cxn modelId="{5711EA4B-1C93-42A7-A851-C6DFFBD7FC57}" type="presOf" srcId="{9DB37CE5-0EB8-42F9-8BC7-426B4CFAB5C2}" destId="{4E6C4879-7211-494B-967E-9787BD0F1AD3}" srcOrd="0" destOrd="0" presId="urn:microsoft.com/office/officeart/2005/8/layout/bProcess3"/>
    <dgm:cxn modelId="{B7AF34CD-C494-42E9-B8BF-1F4882E6FDA9}" srcId="{E98CF62C-1F24-43AA-92CA-FB214EEB2C4A}" destId="{D8D4EF2A-0FD1-4184-942F-78C6BE12E9F8}" srcOrd="10" destOrd="0" parTransId="{1B8F3222-D18C-4B42-9EBF-56488C9C6AA2}" sibTransId="{9050E293-0536-4E0F-8A97-F6B610C285A9}"/>
    <dgm:cxn modelId="{2509F1A5-09F3-4323-AC20-1795C5B12288}" type="presOf" srcId="{BC7B2D00-17DD-4570-9F98-63D572219E72}" destId="{23BDE688-C0A8-49F5-9667-1FAFA0AF0494}" srcOrd="1" destOrd="0" presId="urn:microsoft.com/office/officeart/2005/8/layout/bProcess3"/>
    <dgm:cxn modelId="{F0171CC9-538B-4E8E-A993-6BFBE4A2AABA}" type="presOf" srcId="{4ABA728C-A1D5-4AD2-A697-9BE526F2DC6B}" destId="{E3023100-193D-49E1-8ADB-C84309186053}" srcOrd="0" destOrd="0" presId="urn:microsoft.com/office/officeart/2005/8/layout/bProcess3"/>
    <dgm:cxn modelId="{F19A66BC-4B70-488E-90C6-ECF6BC7D91E3}" type="presOf" srcId="{A8A1699F-3FC9-4542-A8FD-5999AF889610}" destId="{B5A7AE19-7AE9-4D73-99E7-86D5826CD7F2}" srcOrd="0" destOrd="0" presId="urn:microsoft.com/office/officeart/2005/8/layout/bProcess3"/>
    <dgm:cxn modelId="{B14DA47D-FC76-4532-9FF8-6E3B6A0E10B3}" type="presOf" srcId="{B1FAA106-A2B8-4B91-9702-3F61643C1B3C}" destId="{3A43487D-0BA0-4D2A-8BB8-B2AAEBB7939B}" srcOrd="0" destOrd="0" presId="urn:microsoft.com/office/officeart/2005/8/layout/bProcess3"/>
    <dgm:cxn modelId="{3CE692DA-0B7A-46CC-ACB6-5C08791C9E41}" type="presOf" srcId="{D8D4EF2A-0FD1-4184-942F-78C6BE12E9F8}" destId="{D02E94CE-0C03-44CB-86BF-9A53E5541019}" srcOrd="0" destOrd="0" presId="urn:microsoft.com/office/officeart/2005/8/layout/bProcess3"/>
    <dgm:cxn modelId="{6E9CE7E0-C0B2-40D4-8CF6-B00BF2808FF3}" type="presOf" srcId="{BC7B2D00-17DD-4570-9F98-63D572219E72}" destId="{E0F52A45-9A15-4B0F-A30B-4B412C255D6C}" srcOrd="0" destOrd="0" presId="urn:microsoft.com/office/officeart/2005/8/layout/bProcess3"/>
    <dgm:cxn modelId="{8653FEB5-25BA-49F3-B929-AF0DAC7DB552}" type="presOf" srcId="{15D28A94-85C7-4EE3-9792-C60D9B8E8FB4}" destId="{93DC0B97-7674-4669-8D99-619CDE75A3ED}" srcOrd="0" destOrd="0" presId="urn:microsoft.com/office/officeart/2005/8/layout/bProcess3"/>
    <dgm:cxn modelId="{C35F08FB-65DB-4DC8-9F4B-BA0AF8E00DC1}" type="presOf" srcId="{A6ED1CCE-6044-44A4-A800-A29D54B3A152}" destId="{8B4231E7-51EB-48B8-9426-300BECE668CD}" srcOrd="0" destOrd="0" presId="urn:microsoft.com/office/officeart/2005/8/layout/bProcess3"/>
    <dgm:cxn modelId="{92DAE0D1-1A42-495C-8418-1D62D0472950}" type="presOf" srcId="{5BDCB638-542A-41CA-9968-4D154B392D3B}" destId="{9235598F-1554-4BAE-AC1B-6EB667B2BFF8}" srcOrd="0" destOrd="0" presId="urn:microsoft.com/office/officeart/2005/8/layout/bProcess3"/>
    <dgm:cxn modelId="{80463DF4-8C06-4A26-8954-667EF3DE659B}" type="presOf" srcId="{6DB94E88-C4F6-4C5D-93D4-D0C154D8C377}" destId="{6179F0E0-A98D-4204-87A4-4176E504B84D}" srcOrd="0" destOrd="0" presId="urn:microsoft.com/office/officeart/2005/8/layout/bProcess3"/>
    <dgm:cxn modelId="{44B48A8C-95AA-47CB-AE42-894CAA0C0F21}" srcId="{E98CF62C-1F24-43AA-92CA-FB214EEB2C4A}" destId="{0F06A4E1-6FC9-469F-8A01-E375AD7FDE57}" srcOrd="9" destOrd="0" parTransId="{DFF5AB93-39BD-45CF-9221-7BF7C8951A65}" sibTransId="{15D28A94-85C7-4EE3-9792-C60D9B8E8FB4}"/>
    <dgm:cxn modelId="{475FCB60-BFFE-4183-A396-44C70C02014F}" type="presOf" srcId="{9DB37CE5-0EB8-42F9-8BC7-426B4CFAB5C2}" destId="{4105FC97-15D7-443A-AE37-EC8A3230957B}" srcOrd="1" destOrd="0" presId="urn:microsoft.com/office/officeart/2005/8/layout/bProcess3"/>
    <dgm:cxn modelId="{739CA937-67AE-4338-A00C-6CA8D34BC4E1}" srcId="{E98CF62C-1F24-43AA-92CA-FB214EEB2C4A}" destId="{05C0E7B3-062D-4A7A-B627-628EF810FFEA}" srcOrd="11" destOrd="0" parTransId="{A7126185-6456-4C02-B722-17CF7DF6CEA3}" sibTransId="{AD259A7C-425C-4E79-BBDB-86C01A26D2BA}"/>
    <dgm:cxn modelId="{4C7A186D-96FC-403E-B601-370F2B10392B}" srcId="{E98CF62C-1F24-43AA-92CA-FB214EEB2C4A}" destId="{0B4D8C97-DCE9-41B8-88AD-4381EF1A438C}" srcOrd="1" destOrd="0" parTransId="{A33C3F0F-F434-41A4-8519-DECC8793365E}" sibTransId="{BC7B2D00-17DD-4570-9F98-63D572219E72}"/>
    <dgm:cxn modelId="{91A5C8F0-F333-4748-B618-EA88A292B172}" type="presParOf" srcId="{6269C6B4-A4E7-4868-9B80-D13D2BC627B4}" destId="{8B4231E7-51EB-48B8-9426-300BECE668CD}" srcOrd="0" destOrd="0" presId="urn:microsoft.com/office/officeart/2005/8/layout/bProcess3"/>
    <dgm:cxn modelId="{03935C3F-584C-4893-B99A-900E1C1BDFDD}" type="presParOf" srcId="{6269C6B4-A4E7-4868-9B80-D13D2BC627B4}" destId="{E91109C0-8D44-46AE-A3EF-575A12B7C891}" srcOrd="1" destOrd="0" presId="urn:microsoft.com/office/officeart/2005/8/layout/bProcess3"/>
    <dgm:cxn modelId="{92EBF42A-CFD8-487D-AA24-262BA6F3B69F}" type="presParOf" srcId="{E91109C0-8D44-46AE-A3EF-575A12B7C891}" destId="{414004B2-A6BA-4AF4-B71D-A1B29DD327F5}" srcOrd="0" destOrd="0" presId="urn:microsoft.com/office/officeart/2005/8/layout/bProcess3"/>
    <dgm:cxn modelId="{12BAFE0C-3A85-4776-9B2D-09434AA0E5A3}" type="presParOf" srcId="{6269C6B4-A4E7-4868-9B80-D13D2BC627B4}" destId="{EA1F4A12-037A-4F1F-81C5-2E5EDF9920FF}" srcOrd="2" destOrd="0" presId="urn:microsoft.com/office/officeart/2005/8/layout/bProcess3"/>
    <dgm:cxn modelId="{2B7AE5DB-581A-4993-B5F9-FDFC92B13FD5}" type="presParOf" srcId="{6269C6B4-A4E7-4868-9B80-D13D2BC627B4}" destId="{E0F52A45-9A15-4B0F-A30B-4B412C255D6C}" srcOrd="3" destOrd="0" presId="urn:microsoft.com/office/officeart/2005/8/layout/bProcess3"/>
    <dgm:cxn modelId="{4FEB737B-7054-472E-B9BB-0A7D6192C4E6}" type="presParOf" srcId="{E0F52A45-9A15-4B0F-A30B-4B412C255D6C}" destId="{23BDE688-C0A8-49F5-9667-1FAFA0AF0494}" srcOrd="0" destOrd="0" presId="urn:microsoft.com/office/officeart/2005/8/layout/bProcess3"/>
    <dgm:cxn modelId="{6287B0F2-EA38-4D66-B078-05AD6AF69C82}" type="presParOf" srcId="{6269C6B4-A4E7-4868-9B80-D13D2BC627B4}" destId="{3A43487D-0BA0-4D2A-8BB8-B2AAEBB7939B}" srcOrd="4" destOrd="0" presId="urn:microsoft.com/office/officeart/2005/8/layout/bProcess3"/>
    <dgm:cxn modelId="{1C57C581-9BE0-43E1-910B-2BDD65280834}" type="presParOf" srcId="{6269C6B4-A4E7-4868-9B80-D13D2BC627B4}" destId="{4E6C4879-7211-494B-967E-9787BD0F1AD3}" srcOrd="5" destOrd="0" presId="urn:microsoft.com/office/officeart/2005/8/layout/bProcess3"/>
    <dgm:cxn modelId="{188EA53F-ADC6-4CD3-9A5D-3A1475E66DE5}" type="presParOf" srcId="{4E6C4879-7211-494B-967E-9787BD0F1AD3}" destId="{4105FC97-15D7-443A-AE37-EC8A3230957B}" srcOrd="0" destOrd="0" presId="urn:microsoft.com/office/officeart/2005/8/layout/bProcess3"/>
    <dgm:cxn modelId="{AACD0C7F-E5B8-49B7-B8DC-75864ADC77AF}" type="presParOf" srcId="{6269C6B4-A4E7-4868-9B80-D13D2BC627B4}" destId="{54FA8DDC-77A0-4A08-88A1-F04616A5F48C}" srcOrd="6" destOrd="0" presId="urn:microsoft.com/office/officeart/2005/8/layout/bProcess3"/>
    <dgm:cxn modelId="{3949BA68-00B6-45FD-B344-033DC525977E}" type="presParOf" srcId="{6269C6B4-A4E7-4868-9B80-D13D2BC627B4}" destId="{26C15525-48F7-4C5E-B257-996AF67F99AD}" srcOrd="7" destOrd="0" presId="urn:microsoft.com/office/officeart/2005/8/layout/bProcess3"/>
    <dgm:cxn modelId="{28570CE1-8C94-48B6-BDC0-448AF86BA2F1}" type="presParOf" srcId="{26C15525-48F7-4C5E-B257-996AF67F99AD}" destId="{45681F65-E2E6-45A7-ACD2-226798510BF6}" srcOrd="0" destOrd="0" presId="urn:microsoft.com/office/officeart/2005/8/layout/bProcess3"/>
    <dgm:cxn modelId="{746A86B5-E967-44D4-8EB3-C208103AAA57}" type="presParOf" srcId="{6269C6B4-A4E7-4868-9B80-D13D2BC627B4}" destId="{6179F0E0-A98D-4204-87A4-4176E504B84D}" srcOrd="8" destOrd="0" presId="urn:microsoft.com/office/officeart/2005/8/layout/bProcess3"/>
    <dgm:cxn modelId="{A083F73C-90A8-45A2-9E97-BD35AB181579}" type="presParOf" srcId="{6269C6B4-A4E7-4868-9B80-D13D2BC627B4}" destId="{1BE40C7D-54C5-4B99-B61F-F3113931D732}" srcOrd="9" destOrd="0" presId="urn:microsoft.com/office/officeart/2005/8/layout/bProcess3"/>
    <dgm:cxn modelId="{FF98561B-A5F7-49C9-B761-5BF96C02CB12}" type="presParOf" srcId="{1BE40C7D-54C5-4B99-B61F-F3113931D732}" destId="{694FBA8B-4535-4101-A80C-4D8AEB92E75F}" srcOrd="0" destOrd="0" presId="urn:microsoft.com/office/officeart/2005/8/layout/bProcess3"/>
    <dgm:cxn modelId="{077EF336-5128-4AF7-9172-98486381C745}" type="presParOf" srcId="{6269C6B4-A4E7-4868-9B80-D13D2BC627B4}" destId="{F71AE4BA-0150-4448-8F0A-9B6F355F5EC3}" srcOrd="10" destOrd="0" presId="urn:microsoft.com/office/officeart/2005/8/layout/bProcess3"/>
    <dgm:cxn modelId="{CCDB7035-92AA-4B66-AEE8-665BEDDB674D}" type="presParOf" srcId="{6269C6B4-A4E7-4868-9B80-D13D2BC627B4}" destId="{D929E858-4B86-4413-A5C2-C48F43CCCAFB}" srcOrd="11" destOrd="0" presId="urn:microsoft.com/office/officeart/2005/8/layout/bProcess3"/>
    <dgm:cxn modelId="{551B6A21-0EDE-4848-9CBC-BE6A6B2C96C6}" type="presParOf" srcId="{D929E858-4B86-4413-A5C2-C48F43CCCAFB}" destId="{68440311-508B-40B1-81A0-DBE020551D84}" srcOrd="0" destOrd="0" presId="urn:microsoft.com/office/officeart/2005/8/layout/bProcess3"/>
    <dgm:cxn modelId="{3E783EFC-F4A8-4C84-B7D7-0108DB01125B}" type="presParOf" srcId="{6269C6B4-A4E7-4868-9B80-D13D2BC627B4}" destId="{B5A7AE19-7AE9-4D73-99E7-86D5826CD7F2}" srcOrd="12" destOrd="0" presId="urn:microsoft.com/office/officeart/2005/8/layout/bProcess3"/>
    <dgm:cxn modelId="{743ADE6C-9840-48FB-B7A4-697AD58C11FC}" type="presParOf" srcId="{6269C6B4-A4E7-4868-9B80-D13D2BC627B4}" destId="{2DDBE86A-6821-4AC0-B6D7-6C8D972907FD}" srcOrd="13" destOrd="0" presId="urn:microsoft.com/office/officeart/2005/8/layout/bProcess3"/>
    <dgm:cxn modelId="{3458E3D0-C856-4BAD-AE6E-0992B8858962}" type="presParOf" srcId="{2DDBE86A-6821-4AC0-B6D7-6C8D972907FD}" destId="{7AB323C2-4553-4A9D-926B-310AA8181FF9}" srcOrd="0" destOrd="0" presId="urn:microsoft.com/office/officeart/2005/8/layout/bProcess3"/>
    <dgm:cxn modelId="{FF5221B1-BAAF-4D7B-AF89-9445A8091FD5}" type="presParOf" srcId="{6269C6B4-A4E7-4868-9B80-D13D2BC627B4}" destId="{9235598F-1554-4BAE-AC1B-6EB667B2BFF8}" srcOrd="14" destOrd="0" presId="urn:microsoft.com/office/officeart/2005/8/layout/bProcess3"/>
    <dgm:cxn modelId="{E55DB159-06EB-4706-A871-0347DBA2A853}" type="presParOf" srcId="{6269C6B4-A4E7-4868-9B80-D13D2BC627B4}" destId="{E3023100-193D-49E1-8ADB-C84309186053}" srcOrd="15" destOrd="0" presId="urn:microsoft.com/office/officeart/2005/8/layout/bProcess3"/>
    <dgm:cxn modelId="{86961A00-D55C-446C-9802-5DE0FD06F105}" type="presParOf" srcId="{E3023100-193D-49E1-8ADB-C84309186053}" destId="{315E6816-F9C1-4AC0-93F5-5E734734395D}" srcOrd="0" destOrd="0" presId="urn:microsoft.com/office/officeart/2005/8/layout/bProcess3"/>
    <dgm:cxn modelId="{3C0C3A73-9A28-4328-843B-32A9E9BF8AFE}" type="presParOf" srcId="{6269C6B4-A4E7-4868-9B80-D13D2BC627B4}" destId="{D3663269-37B2-4885-B0DF-974C55DC5212}" srcOrd="16" destOrd="0" presId="urn:microsoft.com/office/officeart/2005/8/layout/bProcess3"/>
    <dgm:cxn modelId="{206194C6-C037-47FC-9379-560CE57E6F43}" type="presParOf" srcId="{6269C6B4-A4E7-4868-9B80-D13D2BC627B4}" destId="{635CF03F-4770-4636-AAD9-C788440A13E4}" srcOrd="17" destOrd="0" presId="urn:microsoft.com/office/officeart/2005/8/layout/bProcess3"/>
    <dgm:cxn modelId="{28BD2C7A-2EB7-4711-AE35-C302293F172E}" type="presParOf" srcId="{635CF03F-4770-4636-AAD9-C788440A13E4}" destId="{79D2BC02-7416-43E0-AEFC-368D1B848450}" srcOrd="0" destOrd="0" presId="urn:microsoft.com/office/officeart/2005/8/layout/bProcess3"/>
    <dgm:cxn modelId="{843ADC62-977A-4AF1-A8A1-9A2A4A724DC2}" type="presParOf" srcId="{6269C6B4-A4E7-4868-9B80-D13D2BC627B4}" destId="{F26A1AAF-A26C-409E-B193-13B4C5224D41}" srcOrd="18" destOrd="0" presId="urn:microsoft.com/office/officeart/2005/8/layout/bProcess3"/>
    <dgm:cxn modelId="{A09D089F-424B-49C2-9B99-A06088110900}" type="presParOf" srcId="{6269C6B4-A4E7-4868-9B80-D13D2BC627B4}" destId="{93DC0B97-7674-4669-8D99-619CDE75A3ED}" srcOrd="19" destOrd="0" presId="urn:microsoft.com/office/officeart/2005/8/layout/bProcess3"/>
    <dgm:cxn modelId="{647B295D-1323-46F6-A6F0-7E5BC0CACBB1}" type="presParOf" srcId="{93DC0B97-7674-4669-8D99-619CDE75A3ED}" destId="{CB29B69C-A585-443A-878E-7B1C7E241E09}" srcOrd="0" destOrd="0" presId="urn:microsoft.com/office/officeart/2005/8/layout/bProcess3"/>
    <dgm:cxn modelId="{AF48633B-6B9A-4E97-B939-28995F99E20F}" type="presParOf" srcId="{6269C6B4-A4E7-4868-9B80-D13D2BC627B4}" destId="{D02E94CE-0C03-44CB-86BF-9A53E5541019}" srcOrd="20" destOrd="0" presId="urn:microsoft.com/office/officeart/2005/8/layout/bProcess3"/>
    <dgm:cxn modelId="{5B76B783-8477-46E2-A497-C66AF2C2A65C}" type="presParOf" srcId="{6269C6B4-A4E7-4868-9B80-D13D2BC627B4}" destId="{2F945ACE-5AB1-4BD2-98DA-E777953F90BC}" srcOrd="21" destOrd="0" presId="urn:microsoft.com/office/officeart/2005/8/layout/bProcess3"/>
    <dgm:cxn modelId="{B6F446D4-088A-4790-87C9-0225C4B1BEDC}" type="presParOf" srcId="{2F945ACE-5AB1-4BD2-98DA-E777953F90BC}" destId="{56220F23-02BB-4F11-8BE6-DDF8081CEB79}" srcOrd="0" destOrd="0" presId="urn:microsoft.com/office/officeart/2005/8/layout/bProcess3"/>
    <dgm:cxn modelId="{436C9B28-ADB2-4EC3-B802-93DD34538D93}" type="presParOf" srcId="{6269C6B4-A4E7-4868-9B80-D13D2BC627B4}" destId="{5D04C00F-6248-4971-BF6F-9E4B3D2B8432}" srcOrd="22"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7EF32C4-8FA3-4F78-8AF4-5AA82A9E6E25}" type="doc">
      <dgm:prSet loTypeId="urn:microsoft.com/office/officeart/2005/8/layout/hierarchy3" loCatId="relationship" qsTypeId="urn:microsoft.com/office/officeart/2005/8/quickstyle/3d2" qsCatId="3D" csTypeId="urn:microsoft.com/office/officeart/2005/8/colors/colorful3" csCatId="colorful" phldr="1"/>
      <dgm:spPr/>
      <dgm:t>
        <a:bodyPr/>
        <a:lstStyle/>
        <a:p>
          <a:pPr rtl="1"/>
          <a:endParaRPr lang="ar-SA"/>
        </a:p>
      </dgm:t>
    </dgm:pt>
    <dgm:pt modelId="{E31A2397-5ABD-4433-845A-159507B69A79}">
      <dgm:prSet phldrT="[Text]"/>
      <dgm:spPr/>
      <dgm:t>
        <a:bodyPr/>
        <a:lstStyle/>
        <a:p>
          <a:pPr rtl="1"/>
          <a:r>
            <a:rPr lang="ar-SA" dirty="0" smtClean="0"/>
            <a:t>إتاحة الفرصة لتكرار التجربة</a:t>
          </a:r>
          <a:endParaRPr lang="ar-SA" dirty="0"/>
        </a:p>
      </dgm:t>
    </dgm:pt>
    <dgm:pt modelId="{C3E1AD25-3DC0-409E-A48F-D7AA448DAC0D}" type="parTrans" cxnId="{35B78FA5-587A-4540-90D8-488A52E98C39}">
      <dgm:prSet/>
      <dgm:spPr/>
      <dgm:t>
        <a:bodyPr/>
        <a:lstStyle/>
        <a:p>
          <a:pPr rtl="1"/>
          <a:endParaRPr lang="ar-SA"/>
        </a:p>
      </dgm:t>
    </dgm:pt>
    <dgm:pt modelId="{A56BF418-A35A-4575-B088-9D1C0124EA61}" type="sibTrans" cxnId="{35B78FA5-587A-4540-90D8-488A52E98C39}">
      <dgm:prSet/>
      <dgm:spPr/>
      <dgm:t>
        <a:bodyPr/>
        <a:lstStyle/>
        <a:p>
          <a:pPr rtl="1"/>
          <a:endParaRPr lang="ar-SA"/>
        </a:p>
      </dgm:t>
    </dgm:pt>
    <dgm:pt modelId="{0AC44EE5-A384-4CC7-A86E-7046EE21CDCF}">
      <dgm:prSet phldrT="[Text]"/>
      <dgm:spPr>
        <a:solidFill>
          <a:schemeClr val="accent2">
            <a:alpha val="90000"/>
          </a:schemeClr>
        </a:solidFill>
      </dgm:spPr>
      <dgm:t>
        <a:bodyPr/>
        <a:lstStyle/>
        <a:p>
          <a:pPr rtl="1"/>
          <a:r>
            <a:rPr lang="ar-SA" b="1" dirty="0" smtClean="0"/>
            <a:t>إشراك عدد من الباحثين على الاطلاع على النتائج</a:t>
          </a:r>
          <a:endParaRPr lang="ar-SA" b="1" dirty="0"/>
        </a:p>
      </dgm:t>
    </dgm:pt>
    <dgm:pt modelId="{8A811BEE-87B0-456D-B0B9-76314BD87275}" type="parTrans" cxnId="{1B44A1C9-7947-4488-8FAF-E7AEB795DDC3}">
      <dgm:prSet/>
      <dgm:spPr/>
      <dgm:t>
        <a:bodyPr/>
        <a:lstStyle/>
        <a:p>
          <a:pPr rtl="1"/>
          <a:endParaRPr lang="ar-SA"/>
        </a:p>
      </dgm:t>
    </dgm:pt>
    <dgm:pt modelId="{778FDD19-5519-4C5D-A4BF-9F0A30508E9F}" type="sibTrans" cxnId="{1B44A1C9-7947-4488-8FAF-E7AEB795DDC3}">
      <dgm:prSet/>
      <dgm:spPr/>
      <dgm:t>
        <a:bodyPr/>
        <a:lstStyle/>
        <a:p>
          <a:pPr rtl="1"/>
          <a:endParaRPr lang="ar-SA"/>
        </a:p>
      </dgm:t>
    </dgm:pt>
    <dgm:pt modelId="{0E2F5490-08DF-44FF-9929-23CA3D2C5663}">
      <dgm:prSet phldrT="[Text]"/>
      <dgm:spPr>
        <a:solidFill>
          <a:schemeClr val="accent6">
            <a:lumMod val="50000"/>
            <a:alpha val="90000"/>
          </a:schemeClr>
        </a:solidFill>
      </dgm:spPr>
      <dgm:t>
        <a:bodyPr/>
        <a:lstStyle/>
        <a:p>
          <a:pPr rtl="1"/>
          <a:r>
            <a:rPr lang="ar-SA" b="1" dirty="0" smtClean="0"/>
            <a:t>التحكم في العوامل المؤثرة في الظاهرة</a:t>
          </a:r>
          <a:endParaRPr lang="ar-SA" b="1" dirty="0"/>
        </a:p>
      </dgm:t>
    </dgm:pt>
    <dgm:pt modelId="{96E85365-9AC7-4262-98BA-2FC68C88B84A}" type="parTrans" cxnId="{D9CDE4C1-434E-48F5-B896-682AA99FDFC8}">
      <dgm:prSet/>
      <dgm:spPr/>
      <dgm:t>
        <a:bodyPr/>
        <a:lstStyle/>
        <a:p>
          <a:pPr rtl="1"/>
          <a:endParaRPr lang="ar-SA"/>
        </a:p>
      </dgm:t>
    </dgm:pt>
    <dgm:pt modelId="{3068E6D4-3948-4479-B8DB-F984ADB20BD3}" type="sibTrans" cxnId="{D9CDE4C1-434E-48F5-B896-682AA99FDFC8}">
      <dgm:prSet/>
      <dgm:spPr/>
      <dgm:t>
        <a:bodyPr/>
        <a:lstStyle/>
        <a:p>
          <a:pPr rtl="1"/>
          <a:endParaRPr lang="ar-SA"/>
        </a:p>
      </dgm:t>
    </dgm:pt>
    <dgm:pt modelId="{F230AD04-B842-4109-99E8-AE78EF288694}">
      <dgm:prSet phldrT="[Text]"/>
      <dgm:spPr/>
      <dgm:t>
        <a:bodyPr/>
        <a:lstStyle/>
        <a:p>
          <a:pPr rtl="1"/>
          <a:r>
            <a:rPr lang="ar-SA" dirty="0" smtClean="0"/>
            <a:t>ادق انواع المناهج</a:t>
          </a:r>
          <a:endParaRPr lang="ar-SA" dirty="0"/>
        </a:p>
      </dgm:t>
    </dgm:pt>
    <dgm:pt modelId="{302BF28B-8B48-4142-9F32-1B0D5683285D}" type="parTrans" cxnId="{20AA5359-3408-4CF8-BEAB-EA559AE1F974}">
      <dgm:prSet/>
      <dgm:spPr/>
      <dgm:t>
        <a:bodyPr/>
        <a:lstStyle/>
        <a:p>
          <a:pPr rtl="1"/>
          <a:endParaRPr lang="ar-SA"/>
        </a:p>
      </dgm:t>
    </dgm:pt>
    <dgm:pt modelId="{43EC1775-91E0-446E-AA30-444CF83A79DB}" type="sibTrans" cxnId="{20AA5359-3408-4CF8-BEAB-EA559AE1F974}">
      <dgm:prSet/>
      <dgm:spPr/>
      <dgm:t>
        <a:bodyPr/>
        <a:lstStyle/>
        <a:p>
          <a:pPr rtl="1"/>
          <a:endParaRPr lang="ar-SA"/>
        </a:p>
      </dgm:t>
    </dgm:pt>
    <dgm:pt modelId="{70F2DE47-0DA8-436D-898B-BCEC6FE2B9F5}">
      <dgm:prSet phldrT="[Text]" custT="1"/>
      <dgm:spPr>
        <a:solidFill>
          <a:schemeClr val="accent3">
            <a:lumMod val="50000"/>
            <a:alpha val="90000"/>
          </a:schemeClr>
        </a:solidFill>
      </dgm:spPr>
      <dgm:t>
        <a:bodyPr/>
        <a:lstStyle/>
        <a:p>
          <a:pPr rtl="1"/>
          <a:r>
            <a:rPr lang="ar-SA" sz="2800" b="1" dirty="0" smtClean="0"/>
            <a:t>معرفة الاسباب والتفسير والتحليل</a:t>
          </a:r>
          <a:endParaRPr lang="ar-SA" sz="2800" b="1" dirty="0"/>
        </a:p>
      </dgm:t>
    </dgm:pt>
    <dgm:pt modelId="{94811CD3-DB09-4526-85B3-E0117809F66B}" type="parTrans" cxnId="{4B3DFC9B-395F-45EE-992E-EB1E1DA9F8A5}">
      <dgm:prSet/>
      <dgm:spPr/>
      <dgm:t>
        <a:bodyPr/>
        <a:lstStyle/>
        <a:p>
          <a:pPr rtl="1"/>
          <a:endParaRPr lang="ar-SA"/>
        </a:p>
      </dgm:t>
    </dgm:pt>
    <dgm:pt modelId="{AA331815-857F-4117-9D4C-8A1027872081}" type="sibTrans" cxnId="{4B3DFC9B-395F-45EE-992E-EB1E1DA9F8A5}">
      <dgm:prSet/>
      <dgm:spPr/>
      <dgm:t>
        <a:bodyPr/>
        <a:lstStyle/>
        <a:p>
          <a:pPr rtl="1"/>
          <a:endParaRPr lang="ar-SA"/>
        </a:p>
      </dgm:t>
    </dgm:pt>
    <dgm:pt modelId="{18214FB0-956E-47E0-8EEA-782B3F621979}">
      <dgm:prSet phldrT="[Text]" custT="1"/>
      <dgm:spPr>
        <a:solidFill>
          <a:schemeClr val="tx2">
            <a:lumMod val="75000"/>
            <a:alpha val="90000"/>
          </a:schemeClr>
        </a:solidFill>
      </dgm:spPr>
      <dgm:t>
        <a:bodyPr/>
        <a:lstStyle/>
        <a:p>
          <a:pPr rtl="1"/>
          <a:r>
            <a:rPr lang="ar-SA" sz="2800" b="1" dirty="0" smtClean="0"/>
            <a:t>التنبؤ بما سيحدث بنائا على نتائج</a:t>
          </a:r>
          <a:endParaRPr lang="ar-SA" sz="2800" b="1" dirty="0"/>
        </a:p>
      </dgm:t>
    </dgm:pt>
    <dgm:pt modelId="{6B62E4E3-0801-4130-BC87-E9E61DA1490F}" type="parTrans" cxnId="{BF773004-BA86-4996-8596-E26F97E3FBDC}">
      <dgm:prSet/>
      <dgm:spPr/>
      <dgm:t>
        <a:bodyPr/>
        <a:lstStyle/>
        <a:p>
          <a:pPr rtl="1"/>
          <a:endParaRPr lang="ar-SA"/>
        </a:p>
      </dgm:t>
    </dgm:pt>
    <dgm:pt modelId="{CCBFD2BE-E6CD-4892-B338-CBD2F1727452}" type="sibTrans" cxnId="{BF773004-BA86-4996-8596-E26F97E3FBDC}">
      <dgm:prSet/>
      <dgm:spPr/>
      <dgm:t>
        <a:bodyPr/>
        <a:lstStyle/>
        <a:p>
          <a:pPr rtl="1"/>
          <a:endParaRPr lang="ar-SA"/>
        </a:p>
      </dgm:t>
    </dgm:pt>
    <dgm:pt modelId="{6BE48EBB-AF80-4A3A-86E4-06E58479BAC0}" type="pres">
      <dgm:prSet presAssocID="{57EF32C4-8FA3-4F78-8AF4-5AA82A9E6E25}" presName="diagram" presStyleCnt="0">
        <dgm:presLayoutVars>
          <dgm:chPref val="1"/>
          <dgm:dir/>
          <dgm:animOne val="branch"/>
          <dgm:animLvl val="lvl"/>
          <dgm:resizeHandles/>
        </dgm:presLayoutVars>
      </dgm:prSet>
      <dgm:spPr/>
      <dgm:t>
        <a:bodyPr/>
        <a:lstStyle/>
        <a:p>
          <a:pPr rtl="1"/>
          <a:endParaRPr lang="ar-SA"/>
        </a:p>
      </dgm:t>
    </dgm:pt>
    <dgm:pt modelId="{20C55F65-8569-4C91-B7EC-945FAEF3D69D}" type="pres">
      <dgm:prSet presAssocID="{E31A2397-5ABD-4433-845A-159507B69A79}" presName="root" presStyleCnt="0"/>
      <dgm:spPr/>
    </dgm:pt>
    <dgm:pt modelId="{5F9C8CE9-72F7-42D9-B966-F8A413290B08}" type="pres">
      <dgm:prSet presAssocID="{E31A2397-5ABD-4433-845A-159507B69A79}" presName="rootComposite" presStyleCnt="0"/>
      <dgm:spPr/>
    </dgm:pt>
    <dgm:pt modelId="{B006D6A6-4E1E-48BD-B088-CE6D983E9E4A}" type="pres">
      <dgm:prSet presAssocID="{E31A2397-5ABD-4433-845A-159507B69A79}" presName="rootText" presStyleLbl="node1" presStyleIdx="0" presStyleCnt="2"/>
      <dgm:spPr/>
      <dgm:t>
        <a:bodyPr/>
        <a:lstStyle/>
        <a:p>
          <a:pPr rtl="1"/>
          <a:endParaRPr lang="ar-SA"/>
        </a:p>
      </dgm:t>
    </dgm:pt>
    <dgm:pt modelId="{24AA6DC3-9BE6-449A-8BDA-1A0D331FCA4D}" type="pres">
      <dgm:prSet presAssocID="{E31A2397-5ABD-4433-845A-159507B69A79}" presName="rootConnector" presStyleLbl="node1" presStyleIdx="0" presStyleCnt="2"/>
      <dgm:spPr/>
      <dgm:t>
        <a:bodyPr/>
        <a:lstStyle/>
        <a:p>
          <a:pPr rtl="1"/>
          <a:endParaRPr lang="ar-SA"/>
        </a:p>
      </dgm:t>
    </dgm:pt>
    <dgm:pt modelId="{06ADAFFB-2658-4944-867F-A715817EE617}" type="pres">
      <dgm:prSet presAssocID="{E31A2397-5ABD-4433-845A-159507B69A79}" presName="childShape" presStyleCnt="0"/>
      <dgm:spPr/>
    </dgm:pt>
    <dgm:pt modelId="{9D1FACBC-97F1-4C20-8571-F825D4F6263C}" type="pres">
      <dgm:prSet presAssocID="{8A811BEE-87B0-456D-B0B9-76314BD87275}" presName="Name13" presStyleLbl="parChTrans1D2" presStyleIdx="0" presStyleCnt="4"/>
      <dgm:spPr/>
      <dgm:t>
        <a:bodyPr/>
        <a:lstStyle/>
        <a:p>
          <a:pPr rtl="1"/>
          <a:endParaRPr lang="ar-SA"/>
        </a:p>
      </dgm:t>
    </dgm:pt>
    <dgm:pt modelId="{C2DD04D6-664F-4DBD-A73A-F260D199D37F}" type="pres">
      <dgm:prSet presAssocID="{0AC44EE5-A384-4CC7-A86E-7046EE21CDCF}" presName="childText" presStyleLbl="bgAcc1" presStyleIdx="0" presStyleCnt="4">
        <dgm:presLayoutVars>
          <dgm:bulletEnabled val="1"/>
        </dgm:presLayoutVars>
      </dgm:prSet>
      <dgm:spPr/>
      <dgm:t>
        <a:bodyPr/>
        <a:lstStyle/>
        <a:p>
          <a:pPr rtl="1"/>
          <a:endParaRPr lang="ar-SA"/>
        </a:p>
      </dgm:t>
    </dgm:pt>
    <dgm:pt modelId="{77987844-B650-482C-B19D-A3B57BB1489F}" type="pres">
      <dgm:prSet presAssocID="{96E85365-9AC7-4262-98BA-2FC68C88B84A}" presName="Name13" presStyleLbl="parChTrans1D2" presStyleIdx="1" presStyleCnt="4"/>
      <dgm:spPr/>
      <dgm:t>
        <a:bodyPr/>
        <a:lstStyle/>
        <a:p>
          <a:pPr rtl="1"/>
          <a:endParaRPr lang="ar-SA"/>
        </a:p>
      </dgm:t>
    </dgm:pt>
    <dgm:pt modelId="{059FAB85-1D9A-4CE8-8763-EFAA337DDE9E}" type="pres">
      <dgm:prSet presAssocID="{0E2F5490-08DF-44FF-9929-23CA3D2C5663}" presName="childText" presStyleLbl="bgAcc1" presStyleIdx="1" presStyleCnt="4">
        <dgm:presLayoutVars>
          <dgm:bulletEnabled val="1"/>
        </dgm:presLayoutVars>
      </dgm:prSet>
      <dgm:spPr/>
      <dgm:t>
        <a:bodyPr/>
        <a:lstStyle/>
        <a:p>
          <a:pPr rtl="1"/>
          <a:endParaRPr lang="ar-SA"/>
        </a:p>
      </dgm:t>
    </dgm:pt>
    <dgm:pt modelId="{AC7DBB73-D3CC-456A-B639-E46A9EA8697A}" type="pres">
      <dgm:prSet presAssocID="{F230AD04-B842-4109-99E8-AE78EF288694}" presName="root" presStyleCnt="0"/>
      <dgm:spPr/>
    </dgm:pt>
    <dgm:pt modelId="{43643EF6-6880-4862-86BF-133F237B0A06}" type="pres">
      <dgm:prSet presAssocID="{F230AD04-B842-4109-99E8-AE78EF288694}" presName="rootComposite" presStyleCnt="0"/>
      <dgm:spPr/>
    </dgm:pt>
    <dgm:pt modelId="{2D577E0D-F62D-4E18-83D3-7437C04F8DAC}" type="pres">
      <dgm:prSet presAssocID="{F230AD04-B842-4109-99E8-AE78EF288694}" presName="rootText" presStyleLbl="node1" presStyleIdx="1" presStyleCnt="2"/>
      <dgm:spPr/>
      <dgm:t>
        <a:bodyPr/>
        <a:lstStyle/>
        <a:p>
          <a:pPr rtl="1"/>
          <a:endParaRPr lang="ar-SA"/>
        </a:p>
      </dgm:t>
    </dgm:pt>
    <dgm:pt modelId="{B9D4C788-1CF9-4CE1-AC1C-CFC67B2F2423}" type="pres">
      <dgm:prSet presAssocID="{F230AD04-B842-4109-99E8-AE78EF288694}" presName="rootConnector" presStyleLbl="node1" presStyleIdx="1" presStyleCnt="2"/>
      <dgm:spPr/>
      <dgm:t>
        <a:bodyPr/>
        <a:lstStyle/>
        <a:p>
          <a:pPr rtl="1"/>
          <a:endParaRPr lang="ar-SA"/>
        </a:p>
      </dgm:t>
    </dgm:pt>
    <dgm:pt modelId="{FC10FAA8-0C45-44F3-8752-5E4DD39FD698}" type="pres">
      <dgm:prSet presAssocID="{F230AD04-B842-4109-99E8-AE78EF288694}" presName="childShape" presStyleCnt="0"/>
      <dgm:spPr/>
    </dgm:pt>
    <dgm:pt modelId="{6FB36AE5-2650-480E-A2B3-7EADBF548EEA}" type="pres">
      <dgm:prSet presAssocID="{94811CD3-DB09-4526-85B3-E0117809F66B}" presName="Name13" presStyleLbl="parChTrans1D2" presStyleIdx="2" presStyleCnt="4"/>
      <dgm:spPr/>
      <dgm:t>
        <a:bodyPr/>
        <a:lstStyle/>
        <a:p>
          <a:pPr rtl="1"/>
          <a:endParaRPr lang="ar-SA"/>
        </a:p>
      </dgm:t>
    </dgm:pt>
    <dgm:pt modelId="{0D9B384B-1864-41D4-A45A-33B67BA558C5}" type="pres">
      <dgm:prSet presAssocID="{70F2DE47-0DA8-436D-898B-BCEC6FE2B9F5}" presName="childText" presStyleLbl="bgAcc1" presStyleIdx="2" presStyleCnt="4">
        <dgm:presLayoutVars>
          <dgm:bulletEnabled val="1"/>
        </dgm:presLayoutVars>
      </dgm:prSet>
      <dgm:spPr/>
      <dgm:t>
        <a:bodyPr/>
        <a:lstStyle/>
        <a:p>
          <a:pPr rtl="1"/>
          <a:endParaRPr lang="ar-SA"/>
        </a:p>
      </dgm:t>
    </dgm:pt>
    <dgm:pt modelId="{E635BBD7-7D66-41FF-BDC9-64DCBDE194A1}" type="pres">
      <dgm:prSet presAssocID="{6B62E4E3-0801-4130-BC87-E9E61DA1490F}" presName="Name13" presStyleLbl="parChTrans1D2" presStyleIdx="3" presStyleCnt="4"/>
      <dgm:spPr/>
      <dgm:t>
        <a:bodyPr/>
        <a:lstStyle/>
        <a:p>
          <a:pPr rtl="1"/>
          <a:endParaRPr lang="ar-SA"/>
        </a:p>
      </dgm:t>
    </dgm:pt>
    <dgm:pt modelId="{D0453D9F-2501-4053-927E-8B53B11FB52E}" type="pres">
      <dgm:prSet presAssocID="{18214FB0-956E-47E0-8EEA-782B3F621979}" presName="childText" presStyleLbl="bgAcc1" presStyleIdx="3" presStyleCnt="4">
        <dgm:presLayoutVars>
          <dgm:bulletEnabled val="1"/>
        </dgm:presLayoutVars>
      </dgm:prSet>
      <dgm:spPr/>
      <dgm:t>
        <a:bodyPr/>
        <a:lstStyle/>
        <a:p>
          <a:pPr rtl="1"/>
          <a:endParaRPr lang="ar-SA"/>
        </a:p>
      </dgm:t>
    </dgm:pt>
  </dgm:ptLst>
  <dgm:cxnLst>
    <dgm:cxn modelId="{7AAC2FD2-9EDE-48F2-9BEA-32A1D20631D3}" type="presOf" srcId="{57EF32C4-8FA3-4F78-8AF4-5AA82A9E6E25}" destId="{6BE48EBB-AF80-4A3A-86E4-06E58479BAC0}" srcOrd="0" destOrd="0" presId="urn:microsoft.com/office/officeart/2005/8/layout/hierarchy3"/>
    <dgm:cxn modelId="{20AA5359-3408-4CF8-BEAB-EA559AE1F974}" srcId="{57EF32C4-8FA3-4F78-8AF4-5AA82A9E6E25}" destId="{F230AD04-B842-4109-99E8-AE78EF288694}" srcOrd="1" destOrd="0" parTransId="{302BF28B-8B48-4142-9F32-1B0D5683285D}" sibTransId="{43EC1775-91E0-446E-AA30-444CF83A79DB}"/>
    <dgm:cxn modelId="{9A0F9DCA-6F8C-4E73-901B-D9FB8DACE388}" type="presOf" srcId="{96E85365-9AC7-4262-98BA-2FC68C88B84A}" destId="{77987844-B650-482C-B19D-A3B57BB1489F}" srcOrd="0" destOrd="0" presId="urn:microsoft.com/office/officeart/2005/8/layout/hierarchy3"/>
    <dgm:cxn modelId="{BA49A419-0CFC-4B7D-B758-1D5E759E507F}" type="presOf" srcId="{F230AD04-B842-4109-99E8-AE78EF288694}" destId="{2D577E0D-F62D-4E18-83D3-7437C04F8DAC}" srcOrd="0" destOrd="0" presId="urn:microsoft.com/office/officeart/2005/8/layout/hierarchy3"/>
    <dgm:cxn modelId="{ECE241B3-1D0B-46CA-879F-B766D2D91389}" type="presOf" srcId="{18214FB0-956E-47E0-8EEA-782B3F621979}" destId="{D0453D9F-2501-4053-927E-8B53B11FB52E}" srcOrd="0" destOrd="0" presId="urn:microsoft.com/office/officeart/2005/8/layout/hierarchy3"/>
    <dgm:cxn modelId="{25BDDAA0-BE23-4B06-A2BA-2BA0C652844F}" type="presOf" srcId="{0AC44EE5-A384-4CC7-A86E-7046EE21CDCF}" destId="{C2DD04D6-664F-4DBD-A73A-F260D199D37F}" srcOrd="0" destOrd="0" presId="urn:microsoft.com/office/officeart/2005/8/layout/hierarchy3"/>
    <dgm:cxn modelId="{35B78FA5-587A-4540-90D8-488A52E98C39}" srcId="{57EF32C4-8FA3-4F78-8AF4-5AA82A9E6E25}" destId="{E31A2397-5ABD-4433-845A-159507B69A79}" srcOrd="0" destOrd="0" parTransId="{C3E1AD25-3DC0-409E-A48F-D7AA448DAC0D}" sibTransId="{A56BF418-A35A-4575-B088-9D1C0124EA61}"/>
    <dgm:cxn modelId="{7FE1720F-3105-46F5-B9A3-4AC5F5415E09}" type="presOf" srcId="{E31A2397-5ABD-4433-845A-159507B69A79}" destId="{24AA6DC3-9BE6-449A-8BDA-1A0D331FCA4D}" srcOrd="1" destOrd="0" presId="urn:microsoft.com/office/officeart/2005/8/layout/hierarchy3"/>
    <dgm:cxn modelId="{365A2F0A-62C3-4E4F-8F12-C224A2634A9E}" type="presOf" srcId="{6B62E4E3-0801-4130-BC87-E9E61DA1490F}" destId="{E635BBD7-7D66-41FF-BDC9-64DCBDE194A1}" srcOrd="0" destOrd="0" presId="urn:microsoft.com/office/officeart/2005/8/layout/hierarchy3"/>
    <dgm:cxn modelId="{9FFC3657-52A7-4BAC-8CFE-477DBED4B49E}" type="presOf" srcId="{8A811BEE-87B0-456D-B0B9-76314BD87275}" destId="{9D1FACBC-97F1-4C20-8571-F825D4F6263C}" srcOrd="0" destOrd="0" presId="urn:microsoft.com/office/officeart/2005/8/layout/hierarchy3"/>
    <dgm:cxn modelId="{BF773004-BA86-4996-8596-E26F97E3FBDC}" srcId="{F230AD04-B842-4109-99E8-AE78EF288694}" destId="{18214FB0-956E-47E0-8EEA-782B3F621979}" srcOrd="1" destOrd="0" parTransId="{6B62E4E3-0801-4130-BC87-E9E61DA1490F}" sibTransId="{CCBFD2BE-E6CD-4892-B338-CBD2F1727452}"/>
    <dgm:cxn modelId="{1B44A1C9-7947-4488-8FAF-E7AEB795DDC3}" srcId="{E31A2397-5ABD-4433-845A-159507B69A79}" destId="{0AC44EE5-A384-4CC7-A86E-7046EE21CDCF}" srcOrd="0" destOrd="0" parTransId="{8A811BEE-87B0-456D-B0B9-76314BD87275}" sibTransId="{778FDD19-5519-4C5D-A4BF-9F0A30508E9F}"/>
    <dgm:cxn modelId="{B39907A9-3706-480D-840B-295A856AC551}" type="presOf" srcId="{94811CD3-DB09-4526-85B3-E0117809F66B}" destId="{6FB36AE5-2650-480E-A2B3-7EADBF548EEA}" srcOrd="0" destOrd="0" presId="urn:microsoft.com/office/officeart/2005/8/layout/hierarchy3"/>
    <dgm:cxn modelId="{F81AB9A7-5B14-43C6-8A09-44CAFB290FA5}" type="presOf" srcId="{E31A2397-5ABD-4433-845A-159507B69A79}" destId="{B006D6A6-4E1E-48BD-B088-CE6D983E9E4A}" srcOrd="0" destOrd="0" presId="urn:microsoft.com/office/officeart/2005/8/layout/hierarchy3"/>
    <dgm:cxn modelId="{D9CDE4C1-434E-48F5-B896-682AA99FDFC8}" srcId="{E31A2397-5ABD-4433-845A-159507B69A79}" destId="{0E2F5490-08DF-44FF-9929-23CA3D2C5663}" srcOrd="1" destOrd="0" parTransId="{96E85365-9AC7-4262-98BA-2FC68C88B84A}" sibTransId="{3068E6D4-3948-4479-B8DB-F984ADB20BD3}"/>
    <dgm:cxn modelId="{4B3DFC9B-395F-45EE-992E-EB1E1DA9F8A5}" srcId="{F230AD04-B842-4109-99E8-AE78EF288694}" destId="{70F2DE47-0DA8-436D-898B-BCEC6FE2B9F5}" srcOrd="0" destOrd="0" parTransId="{94811CD3-DB09-4526-85B3-E0117809F66B}" sibTransId="{AA331815-857F-4117-9D4C-8A1027872081}"/>
    <dgm:cxn modelId="{88E391EE-E171-4EC0-893C-8CDEE6817427}" type="presOf" srcId="{F230AD04-B842-4109-99E8-AE78EF288694}" destId="{B9D4C788-1CF9-4CE1-AC1C-CFC67B2F2423}" srcOrd="1" destOrd="0" presId="urn:microsoft.com/office/officeart/2005/8/layout/hierarchy3"/>
    <dgm:cxn modelId="{4282EE85-B9AF-4CBF-8C9C-DBF0CB603A62}" type="presOf" srcId="{0E2F5490-08DF-44FF-9929-23CA3D2C5663}" destId="{059FAB85-1D9A-4CE8-8763-EFAA337DDE9E}" srcOrd="0" destOrd="0" presId="urn:microsoft.com/office/officeart/2005/8/layout/hierarchy3"/>
    <dgm:cxn modelId="{8739FFC7-DC94-4ED6-BFC9-26AE652EF257}" type="presOf" srcId="{70F2DE47-0DA8-436D-898B-BCEC6FE2B9F5}" destId="{0D9B384B-1864-41D4-A45A-33B67BA558C5}" srcOrd="0" destOrd="0" presId="urn:microsoft.com/office/officeart/2005/8/layout/hierarchy3"/>
    <dgm:cxn modelId="{102F8B3D-8AF0-4044-A692-8ACFA58C4244}" type="presParOf" srcId="{6BE48EBB-AF80-4A3A-86E4-06E58479BAC0}" destId="{20C55F65-8569-4C91-B7EC-945FAEF3D69D}" srcOrd="0" destOrd="0" presId="urn:microsoft.com/office/officeart/2005/8/layout/hierarchy3"/>
    <dgm:cxn modelId="{63177648-FD16-4252-A609-9B22B8C6A186}" type="presParOf" srcId="{20C55F65-8569-4C91-B7EC-945FAEF3D69D}" destId="{5F9C8CE9-72F7-42D9-B966-F8A413290B08}" srcOrd="0" destOrd="0" presId="urn:microsoft.com/office/officeart/2005/8/layout/hierarchy3"/>
    <dgm:cxn modelId="{CB6E7902-74C6-4D4D-A3A6-C40FD6CC09AA}" type="presParOf" srcId="{5F9C8CE9-72F7-42D9-B966-F8A413290B08}" destId="{B006D6A6-4E1E-48BD-B088-CE6D983E9E4A}" srcOrd="0" destOrd="0" presId="urn:microsoft.com/office/officeart/2005/8/layout/hierarchy3"/>
    <dgm:cxn modelId="{ABE485A1-F18D-4937-A590-E3CF73E710E8}" type="presParOf" srcId="{5F9C8CE9-72F7-42D9-B966-F8A413290B08}" destId="{24AA6DC3-9BE6-449A-8BDA-1A0D331FCA4D}" srcOrd="1" destOrd="0" presId="urn:microsoft.com/office/officeart/2005/8/layout/hierarchy3"/>
    <dgm:cxn modelId="{6F4F891E-7B1E-4BA9-AC6D-772AB73701D6}" type="presParOf" srcId="{20C55F65-8569-4C91-B7EC-945FAEF3D69D}" destId="{06ADAFFB-2658-4944-867F-A715817EE617}" srcOrd="1" destOrd="0" presId="urn:microsoft.com/office/officeart/2005/8/layout/hierarchy3"/>
    <dgm:cxn modelId="{D181AD6F-344B-412D-AB57-F84B76C98BFA}" type="presParOf" srcId="{06ADAFFB-2658-4944-867F-A715817EE617}" destId="{9D1FACBC-97F1-4C20-8571-F825D4F6263C}" srcOrd="0" destOrd="0" presId="urn:microsoft.com/office/officeart/2005/8/layout/hierarchy3"/>
    <dgm:cxn modelId="{C75BFD60-14FE-4775-A938-908FB1735AE4}" type="presParOf" srcId="{06ADAFFB-2658-4944-867F-A715817EE617}" destId="{C2DD04D6-664F-4DBD-A73A-F260D199D37F}" srcOrd="1" destOrd="0" presId="urn:microsoft.com/office/officeart/2005/8/layout/hierarchy3"/>
    <dgm:cxn modelId="{90B49002-F410-47D5-A779-467578C8F3A5}" type="presParOf" srcId="{06ADAFFB-2658-4944-867F-A715817EE617}" destId="{77987844-B650-482C-B19D-A3B57BB1489F}" srcOrd="2" destOrd="0" presId="urn:microsoft.com/office/officeart/2005/8/layout/hierarchy3"/>
    <dgm:cxn modelId="{D691D4D2-CA46-44DD-9333-4A80B08B71B3}" type="presParOf" srcId="{06ADAFFB-2658-4944-867F-A715817EE617}" destId="{059FAB85-1D9A-4CE8-8763-EFAA337DDE9E}" srcOrd="3" destOrd="0" presId="urn:microsoft.com/office/officeart/2005/8/layout/hierarchy3"/>
    <dgm:cxn modelId="{1BBD5A15-8912-46A2-81A5-83223C96C710}" type="presParOf" srcId="{6BE48EBB-AF80-4A3A-86E4-06E58479BAC0}" destId="{AC7DBB73-D3CC-456A-B639-E46A9EA8697A}" srcOrd="1" destOrd="0" presId="urn:microsoft.com/office/officeart/2005/8/layout/hierarchy3"/>
    <dgm:cxn modelId="{DEAA0391-BABF-4355-AB9A-C3506774FBF0}" type="presParOf" srcId="{AC7DBB73-D3CC-456A-B639-E46A9EA8697A}" destId="{43643EF6-6880-4862-86BF-133F237B0A06}" srcOrd="0" destOrd="0" presId="urn:microsoft.com/office/officeart/2005/8/layout/hierarchy3"/>
    <dgm:cxn modelId="{2B435BA4-2055-42BB-9E9F-EE12B3B631C3}" type="presParOf" srcId="{43643EF6-6880-4862-86BF-133F237B0A06}" destId="{2D577E0D-F62D-4E18-83D3-7437C04F8DAC}" srcOrd="0" destOrd="0" presId="urn:microsoft.com/office/officeart/2005/8/layout/hierarchy3"/>
    <dgm:cxn modelId="{A2A70B7B-4EEC-419B-9413-708B30E9C5A8}" type="presParOf" srcId="{43643EF6-6880-4862-86BF-133F237B0A06}" destId="{B9D4C788-1CF9-4CE1-AC1C-CFC67B2F2423}" srcOrd="1" destOrd="0" presId="urn:microsoft.com/office/officeart/2005/8/layout/hierarchy3"/>
    <dgm:cxn modelId="{FB9D4C80-471B-4C91-84D5-A3D1DA8E938A}" type="presParOf" srcId="{AC7DBB73-D3CC-456A-B639-E46A9EA8697A}" destId="{FC10FAA8-0C45-44F3-8752-5E4DD39FD698}" srcOrd="1" destOrd="0" presId="urn:microsoft.com/office/officeart/2005/8/layout/hierarchy3"/>
    <dgm:cxn modelId="{8BFBA798-AC9E-488B-9057-264C581462F0}" type="presParOf" srcId="{FC10FAA8-0C45-44F3-8752-5E4DD39FD698}" destId="{6FB36AE5-2650-480E-A2B3-7EADBF548EEA}" srcOrd="0" destOrd="0" presId="urn:microsoft.com/office/officeart/2005/8/layout/hierarchy3"/>
    <dgm:cxn modelId="{227FB43F-249B-489F-83D6-F7F9E3A70972}" type="presParOf" srcId="{FC10FAA8-0C45-44F3-8752-5E4DD39FD698}" destId="{0D9B384B-1864-41D4-A45A-33B67BA558C5}" srcOrd="1" destOrd="0" presId="urn:microsoft.com/office/officeart/2005/8/layout/hierarchy3"/>
    <dgm:cxn modelId="{8AB61CA1-E18D-4C7C-85A4-CC1490A4C108}" type="presParOf" srcId="{FC10FAA8-0C45-44F3-8752-5E4DD39FD698}" destId="{E635BBD7-7D66-41FF-BDC9-64DCBDE194A1}" srcOrd="2" destOrd="0" presId="urn:microsoft.com/office/officeart/2005/8/layout/hierarchy3"/>
    <dgm:cxn modelId="{0DB5FE2C-F244-4A19-AF2D-BBEA555C6016}" type="presParOf" srcId="{FC10FAA8-0C45-44F3-8752-5E4DD39FD698}" destId="{D0453D9F-2501-4053-927E-8B53B11FB52E}"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16800A-D8BE-43B3-9013-F04E2220881B}" type="doc">
      <dgm:prSet loTypeId="urn:microsoft.com/office/officeart/2005/8/layout/equation2" loCatId="relationship" qsTypeId="urn:microsoft.com/office/officeart/2005/8/quickstyle/3d3" qsCatId="3D" csTypeId="urn:microsoft.com/office/officeart/2005/8/colors/colorful2" csCatId="colorful" phldr="1"/>
      <dgm:spPr/>
    </dgm:pt>
    <dgm:pt modelId="{6003D37F-61C5-4286-9E93-C2BD06A5EA32}">
      <dgm:prSet phldrT="[Text]" custT="1"/>
      <dgm:spPr/>
      <dgm:t>
        <a:bodyPr/>
        <a:lstStyle/>
        <a:p>
          <a:pPr rtl="1"/>
          <a:r>
            <a:rPr lang="ar-SA" sz="3600" b="1" dirty="0" smtClean="0"/>
            <a:t>ملائمته لدراسة الظواهر الاجتماعية</a:t>
          </a:r>
          <a:endParaRPr lang="ar-SA" sz="3600" b="1" dirty="0"/>
        </a:p>
      </dgm:t>
    </dgm:pt>
    <dgm:pt modelId="{E33343F6-9748-4261-AB4F-C80761EDBA2E}" type="parTrans" cxnId="{1CF5D365-2C36-407D-9717-987B3B837ADD}">
      <dgm:prSet/>
      <dgm:spPr/>
      <dgm:t>
        <a:bodyPr/>
        <a:lstStyle/>
        <a:p>
          <a:pPr rtl="1"/>
          <a:endParaRPr lang="ar-SA"/>
        </a:p>
      </dgm:t>
    </dgm:pt>
    <dgm:pt modelId="{E9CCC255-2264-4BBD-B8F5-65B7BFB25511}" type="sibTrans" cxnId="{1CF5D365-2C36-407D-9717-987B3B837ADD}">
      <dgm:prSet/>
      <dgm:spPr/>
      <dgm:t>
        <a:bodyPr/>
        <a:lstStyle/>
        <a:p>
          <a:pPr rtl="1"/>
          <a:endParaRPr lang="ar-SA"/>
        </a:p>
      </dgm:t>
    </dgm:pt>
    <dgm:pt modelId="{A54EA3FE-8D93-460D-A528-402A4DEA0D1E}">
      <dgm:prSet phldrT="[Text]" custT="1"/>
      <dgm:spPr/>
      <dgm:t>
        <a:bodyPr/>
        <a:lstStyle/>
        <a:p>
          <a:pPr rtl="1"/>
          <a:r>
            <a:rPr lang="ar-SA" sz="2800" b="1" dirty="0" smtClean="0"/>
            <a:t>يقوم بجمع الحقائق والمعلومات ومقارنتها  وتحليلها وتفسيرها للوصول الى تعميمات مقبولة </a:t>
          </a:r>
          <a:endParaRPr lang="ar-SA" sz="2800" b="1" dirty="0"/>
        </a:p>
      </dgm:t>
    </dgm:pt>
    <dgm:pt modelId="{59E2BC00-EE91-4BF4-8B58-A944D6C0826D}" type="parTrans" cxnId="{59702CFC-B3D1-4CA5-ABB5-FCB5EC83447D}">
      <dgm:prSet/>
      <dgm:spPr/>
      <dgm:t>
        <a:bodyPr/>
        <a:lstStyle/>
        <a:p>
          <a:pPr rtl="1"/>
          <a:endParaRPr lang="ar-SA"/>
        </a:p>
      </dgm:t>
    </dgm:pt>
    <dgm:pt modelId="{CB565244-99BE-43A6-99B6-6C08C224AA9C}" type="sibTrans" cxnId="{59702CFC-B3D1-4CA5-ABB5-FCB5EC83447D}">
      <dgm:prSet/>
      <dgm:spPr/>
      <dgm:t>
        <a:bodyPr/>
        <a:lstStyle/>
        <a:p>
          <a:pPr rtl="1"/>
          <a:endParaRPr lang="ar-SA"/>
        </a:p>
      </dgm:t>
    </dgm:pt>
    <dgm:pt modelId="{9750E80C-32AD-428B-9A98-AD3ADB285EC8}">
      <dgm:prSet phldrT="[Text]"/>
      <dgm:spPr/>
      <dgm:t>
        <a:bodyPr/>
        <a:lstStyle/>
        <a:p>
          <a:pPr rtl="1"/>
          <a:r>
            <a:rPr lang="ar-SA" b="1" dirty="0" smtClean="0"/>
            <a:t>اهمية المنهج الوصفي</a:t>
          </a:r>
          <a:endParaRPr lang="ar-SA" b="1" dirty="0"/>
        </a:p>
      </dgm:t>
    </dgm:pt>
    <dgm:pt modelId="{1822821C-7CF4-4EBF-B611-2E664C88C98E}" type="parTrans" cxnId="{6ED3EDA1-BD5E-4223-807E-A1EFB7522200}">
      <dgm:prSet/>
      <dgm:spPr/>
      <dgm:t>
        <a:bodyPr/>
        <a:lstStyle/>
        <a:p>
          <a:pPr rtl="1"/>
          <a:endParaRPr lang="ar-SA"/>
        </a:p>
      </dgm:t>
    </dgm:pt>
    <dgm:pt modelId="{A86154F0-9354-4196-98C3-868A90DEFDD6}" type="sibTrans" cxnId="{6ED3EDA1-BD5E-4223-807E-A1EFB7522200}">
      <dgm:prSet/>
      <dgm:spPr/>
      <dgm:t>
        <a:bodyPr/>
        <a:lstStyle/>
        <a:p>
          <a:pPr rtl="1"/>
          <a:endParaRPr lang="ar-SA"/>
        </a:p>
      </dgm:t>
    </dgm:pt>
    <dgm:pt modelId="{5EBFD992-5C56-4553-B019-AB60CA90D2CC}" type="pres">
      <dgm:prSet presAssocID="{5C16800A-D8BE-43B3-9013-F04E2220881B}" presName="Name0" presStyleCnt="0">
        <dgm:presLayoutVars>
          <dgm:dir/>
          <dgm:resizeHandles val="exact"/>
        </dgm:presLayoutVars>
      </dgm:prSet>
      <dgm:spPr/>
    </dgm:pt>
    <dgm:pt modelId="{17570049-C1F4-4480-8830-64A592E16C36}" type="pres">
      <dgm:prSet presAssocID="{5C16800A-D8BE-43B3-9013-F04E2220881B}" presName="vNodes" presStyleCnt="0"/>
      <dgm:spPr/>
    </dgm:pt>
    <dgm:pt modelId="{F5F22E99-7BFB-473A-A065-99070BF81EFE}" type="pres">
      <dgm:prSet presAssocID="{6003D37F-61C5-4286-9E93-C2BD06A5EA32}" presName="node" presStyleLbl="node1" presStyleIdx="0" presStyleCnt="3" custScaleX="542540" custScaleY="203131">
        <dgm:presLayoutVars>
          <dgm:bulletEnabled val="1"/>
        </dgm:presLayoutVars>
      </dgm:prSet>
      <dgm:spPr/>
      <dgm:t>
        <a:bodyPr/>
        <a:lstStyle/>
        <a:p>
          <a:pPr rtl="1"/>
          <a:endParaRPr lang="ar-SA"/>
        </a:p>
      </dgm:t>
    </dgm:pt>
    <dgm:pt modelId="{1CF4C86A-89B9-4549-A9B4-272AC7E1EE77}" type="pres">
      <dgm:prSet presAssocID="{E9CCC255-2264-4BBD-B8F5-65B7BFB25511}" presName="spacerT" presStyleCnt="0"/>
      <dgm:spPr/>
    </dgm:pt>
    <dgm:pt modelId="{336264C1-E2F5-42F5-A301-E12BC671826A}" type="pres">
      <dgm:prSet presAssocID="{E9CCC255-2264-4BBD-B8F5-65B7BFB25511}" presName="sibTrans" presStyleLbl="sibTrans2D1" presStyleIdx="0" presStyleCnt="2"/>
      <dgm:spPr/>
      <dgm:t>
        <a:bodyPr/>
        <a:lstStyle/>
        <a:p>
          <a:pPr rtl="1"/>
          <a:endParaRPr lang="ar-SA"/>
        </a:p>
      </dgm:t>
    </dgm:pt>
    <dgm:pt modelId="{65F02766-7EE5-4467-9F78-EF19D89452B5}" type="pres">
      <dgm:prSet presAssocID="{E9CCC255-2264-4BBD-B8F5-65B7BFB25511}" presName="spacerB" presStyleCnt="0"/>
      <dgm:spPr/>
    </dgm:pt>
    <dgm:pt modelId="{89EFAEB3-EDE4-43D4-9636-1E11C9FF4511}" type="pres">
      <dgm:prSet presAssocID="{A54EA3FE-8D93-460D-A528-402A4DEA0D1E}" presName="node" presStyleLbl="node1" presStyleIdx="1" presStyleCnt="3" custScaleX="526050" custScaleY="212252">
        <dgm:presLayoutVars>
          <dgm:bulletEnabled val="1"/>
        </dgm:presLayoutVars>
      </dgm:prSet>
      <dgm:spPr/>
      <dgm:t>
        <a:bodyPr/>
        <a:lstStyle/>
        <a:p>
          <a:pPr rtl="1"/>
          <a:endParaRPr lang="ar-SA"/>
        </a:p>
      </dgm:t>
    </dgm:pt>
    <dgm:pt modelId="{1DD6A18C-4731-47F1-95ED-7A691D3D4392}" type="pres">
      <dgm:prSet presAssocID="{5C16800A-D8BE-43B3-9013-F04E2220881B}" presName="sibTransLast" presStyleLbl="sibTrans2D1" presStyleIdx="1" presStyleCnt="2" custAng="10800000" custScaleX="214155"/>
      <dgm:spPr/>
      <dgm:t>
        <a:bodyPr/>
        <a:lstStyle/>
        <a:p>
          <a:pPr rtl="1"/>
          <a:endParaRPr lang="ar-SA"/>
        </a:p>
      </dgm:t>
    </dgm:pt>
    <dgm:pt modelId="{4E005669-359D-4F51-A397-6468A706329B}" type="pres">
      <dgm:prSet presAssocID="{5C16800A-D8BE-43B3-9013-F04E2220881B}" presName="connectorText" presStyleLbl="sibTrans2D1" presStyleIdx="1" presStyleCnt="2"/>
      <dgm:spPr/>
      <dgm:t>
        <a:bodyPr/>
        <a:lstStyle/>
        <a:p>
          <a:pPr rtl="1"/>
          <a:endParaRPr lang="ar-SA"/>
        </a:p>
      </dgm:t>
    </dgm:pt>
    <dgm:pt modelId="{0020698E-7F94-4E6A-AA52-668CE4304BDD}" type="pres">
      <dgm:prSet presAssocID="{5C16800A-D8BE-43B3-9013-F04E2220881B}" presName="lastNode" presStyleLbl="node1" presStyleIdx="2" presStyleCnt="3" custScaleX="84619" custScaleY="86375">
        <dgm:presLayoutVars>
          <dgm:bulletEnabled val="1"/>
        </dgm:presLayoutVars>
      </dgm:prSet>
      <dgm:spPr/>
      <dgm:t>
        <a:bodyPr/>
        <a:lstStyle/>
        <a:p>
          <a:pPr rtl="1"/>
          <a:endParaRPr lang="ar-SA"/>
        </a:p>
      </dgm:t>
    </dgm:pt>
  </dgm:ptLst>
  <dgm:cxnLst>
    <dgm:cxn modelId="{1CF5D365-2C36-407D-9717-987B3B837ADD}" srcId="{5C16800A-D8BE-43B3-9013-F04E2220881B}" destId="{6003D37F-61C5-4286-9E93-C2BD06A5EA32}" srcOrd="0" destOrd="0" parTransId="{E33343F6-9748-4261-AB4F-C80761EDBA2E}" sibTransId="{E9CCC255-2264-4BBD-B8F5-65B7BFB25511}"/>
    <dgm:cxn modelId="{B8E52A09-3B5B-495D-9B9E-972949690CA7}" type="presOf" srcId="{9750E80C-32AD-428B-9A98-AD3ADB285EC8}" destId="{0020698E-7F94-4E6A-AA52-668CE4304BDD}" srcOrd="0" destOrd="0" presId="urn:microsoft.com/office/officeart/2005/8/layout/equation2"/>
    <dgm:cxn modelId="{FCD67D87-F43D-4AD0-8413-ADEFBCF6E541}" type="presOf" srcId="{CB565244-99BE-43A6-99B6-6C08C224AA9C}" destId="{1DD6A18C-4731-47F1-95ED-7A691D3D4392}" srcOrd="0" destOrd="0" presId="urn:microsoft.com/office/officeart/2005/8/layout/equation2"/>
    <dgm:cxn modelId="{50991A62-5921-4D23-B09A-BAAE8E2C8125}" type="presOf" srcId="{CB565244-99BE-43A6-99B6-6C08C224AA9C}" destId="{4E005669-359D-4F51-A397-6468A706329B}" srcOrd="1" destOrd="0" presId="urn:microsoft.com/office/officeart/2005/8/layout/equation2"/>
    <dgm:cxn modelId="{84598F67-26CC-47C6-B135-A24F55033690}" type="presOf" srcId="{A54EA3FE-8D93-460D-A528-402A4DEA0D1E}" destId="{89EFAEB3-EDE4-43D4-9636-1E11C9FF4511}" srcOrd="0" destOrd="0" presId="urn:microsoft.com/office/officeart/2005/8/layout/equation2"/>
    <dgm:cxn modelId="{7DD23241-FA90-46AD-86CF-2786E3DC45AA}" type="presOf" srcId="{6003D37F-61C5-4286-9E93-C2BD06A5EA32}" destId="{F5F22E99-7BFB-473A-A065-99070BF81EFE}" srcOrd="0" destOrd="0" presId="urn:microsoft.com/office/officeart/2005/8/layout/equation2"/>
    <dgm:cxn modelId="{59702CFC-B3D1-4CA5-ABB5-FCB5EC83447D}" srcId="{5C16800A-D8BE-43B3-9013-F04E2220881B}" destId="{A54EA3FE-8D93-460D-A528-402A4DEA0D1E}" srcOrd="1" destOrd="0" parTransId="{59E2BC00-EE91-4BF4-8B58-A944D6C0826D}" sibTransId="{CB565244-99BE-43A6-99B6-6C08C224AA9C}"/>
    <dgm:cxn modelId="{6ED3EDA1-BD5E-4223-807E-A1EFB7522200}" srcId="{5C16800A-D8BE-43B3-9013-F04E2220881B}" destId="{9750E80C-32AD-428B-9A98-AD3ADB285EC8}" srcOrd="2" destOrd="0" parTransId="{1822821C-7CF4-4EBF-B611-2E664C88C98E}" sibTransId="{A86154F0-9354-4196-98C3-868A90DEFDD6}"/>
    <dgm:cxn modelId="{B32CBDFE-5E78-4F04-88C4-BD078EC9EF14}" type="presOf" srcId="{E9CCC255-2264-4BBD-B8F5-65B7BFB25511}" destId="{336264C1-E2F5-42F5-A301-E12BC671826A}" srcOrd="0" destOrd="0" presId="urn:microsoft.com/office/officeart/2005/8/layout/equation2"/>
    <dgm:cxn modelId="{F8210C6F-9592-4212-AF8A-D635C74BCAE7}" type="presOf" srcId="{5C16800A-D8BE-43B3-9013-F04E2220881B}" destId="{5EBFD992-5C56-4553-B019-AB60CA90D2CC}" srcOrd="0" destOrd="0" presId="urn:microsoft.com/office/officeart/2005/8/layout/equation2"/>
    <dgm:cxn modelId="{508E5F21-007F-422C-892A-7F8FA14BE3AB}" type="presParOf" srcId="{5EBFD992-5C56-4553-B019-AB60CA90D2CC}" destId="{17570049-C1F4-4480-8830-64A592E16C36}" srcOrd="0" destOrd="0" presId="urn:microsoft.com/office/officeart/2005/8/layout/equation2"/>
    <dgm:cxn modelId="{7A0AF1FB-D657-430C-B16F-DA90CE8A9765}" type="presParOf" srcId="{17570049-C1F4-4480-8830-64A592E16C36}" destId="{F5F22E99-7BFB-473A-A065-99070BF81EFE}" srcOrd="0" destOrd="0" presId="urn:microsoft.com/office/officeart/2005/8/layout/equation2"/>
    <dgm:cxn modelId="{FD923582-7898-4BA9-BC07-DF455147D763}" type="presParOf" srcId="{17570049-C1F4-4480-8830-64A592E16C36}" destId="{1CF4C86A-89B9-4549-A9B4-272AC7E1EE77}" srcOrd="1" destOrd="0" presId="urn:microsoft.com/office/officeart/2005/8/layout/equation2"/>
    <dgm:cxn modelId="{C3520998-A661-41BF-AF2C-FF38C280DF62}" type="presParOf" srcId="{17570049-C1F4-4480-8830-64A592E16C36}" destId="{336264C1-E2F5-42F5-A301-E12BC671826A}" srcOrd="2" destOrd="0" presId="urn:microsoft.com/office/officeart/2005/8/layout/equation2"/>
    <dgm:cxn modelId="{DB153A97-139C-4088-9E8F-93E3A8D4DE68}" type="presParOf" srcId="{17570049-C1F4-4480-8830-64A592E16C36}" destId="{65F02766-7EE5-4467-9F78-EF19D89452B5}" srcOrd="3" destOrd="0" presId="urn:microsoft.com/office/officeart/2005/8/layout/equation2"/>
    <dgm:cxn modelId="{7B393A28-1D60-4A03-9766-F7D54A940A16}" type="presParOf" srcId="{17570049-C1F4-4480-8830-64A592E16C36}" destId="{89EFAEB3-EDE4-43D4-9636-1E11C9FF4511}" srcOrd="4" destOrd="0" presId="urn:microsoft.com/office/officeart/2005/8/layout/equation2"/>
    <dgm:cxn modelId="{E9D5B4EF-B025-4203-8757-A317CB91EC4A}" type="presParOf" srcId="{5EBFD992-5C56-4553-B019-AB60CA90D2CC}" destId="{1DD6A18C-4731-47F1-95ED-7A691D3D4392}" srcOrd="1" destOrd="0" presId="urn:microsoft.com/office/officeart/2005/8/layout/equation2"/>
    <dgm:cxn modelId="{DF14767B-C815-4B89-B474-CD7B4C21B5B0}" type="presParOf" srcId="{1DD6A18C-4731-47F1-95ED-7A691D3D4392}" destId="{4E005669-359D-4F51-A397-6468A706329B}" srcOrd="0" destOrd="0" presId="urn:microsoft.com/office/officeart/2005/8/layout/equation2"/>
    <dgm:cxn modelId="{E1DA1848-9C0F-4C7B-8E16-946BE85F1F15}" type="presParOf" srcId="{5EBFD992-5C56-4553-B019-AB60CA90D2CC}" destId="{0020698E-7F94-4E6A-AA52-668CE4304BDD}"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5FBA316-8512-4A0A-935A-6265705581DD}" type="doc">
      <dgm:prSet loTypeId="urn:microsoft.com/office/officeart/2005/8/layout/process3" loCatId="process" qsTypeId="urn:microsoft.com/office/officeart/2005/8/quickstyle/3d2" qsCatId="3D" csTypeId="urn:microsoft.com/office/officeart/2005/8/colors/colorful2" csCatId="colorful" phldr="1"/>
      <dgm:spPr/>
      <dgm:t>
        <a:bodyPr/>
        <a:lstStyle/>
        <a:p>
          <a:pPr rtl="1"/>
          <a:endParaRPr lang="ar-SA"/>
        </a:p>
      </dgm:t>
    </dgm:pt>
    <dgm:pt modelId="{85793942-EAF7-48E5-AF69-0808C6C1BA6A}">
      <dgm:prSet phldrT="[Text]" custT="1"/>
      <dgm:spPr/>
      <dgm:t>
        <a:bodyPr/>
        <a:lstStyle/>
        <a:p>
          <a:pPr rtl="1"/>
          <a:r>
            <a:rPr lang="ar-SA" sz="2000" b="1" dirty="0" smtClean="0"/>
            <a:t>يتطلب اتخاذ إجراءات إدارية متعددة </a:t>
          </a:r>
          <a:endParaRPr lang="ar-SA" sz="2000" b="1" dirty="0"/>
        </a:p>
      </dgm:t>
    </dgm:pt>
    <dgm:pt modelId="{90667F17-954A-455B-96C6-403FCFBA69C5}" type="parTrans" cxnId="{8B1779D3-5CAD-49C0-AAF9-B5BB6830209B}">
      <dgm:prSet/>
      <dgm:spPr/>
      <dgm:t>
        <a:bodyPr/>
        <a:lstStyle/>
        <a:p>
          <a:pPr rtl="1"/>
          <a:endParaRPr lang="ar-SA"/>
        </a:p>
      </dgm:t>
    </dgm:pt>
    <dgm:pt modelId="{092EBD4D-314E-4F6E-8D31-0BBC5800528D}" type="sibTrans" cxnId="{8B1779D3-5CAD-49C0-AAF9-B5BB6830209B}">
      <dgm:prSet/>
      <dgm:spPr/>
      <dgm:t>
        <a:bodyPr/>
        <a:lstStyle/>
        <a:p>
          <a:pPr rtl="1"/>
          <a:endParaRPr lang="ar-SA"/>
        </a:p>
      </dgm:t>
    </dgm:pt>
    <dgm:pt modelId="{68A5F820-00DA-41B2-86C6-CAACFC458FF1}">
      <dgm:prSet phldrT="[Text]" custT="1"/>
      <dgm:spPr/>
      <dgm:t>
        <a:bodyPr/>
        <a:lstStyle/>
        <a:p>
          <a:pPr rtl="1"/>
          <a:r>
            <a:rPr lang="ar-SA" sz="2000" b="1" dirty="0" smtClean="0"/>
            <a:t>تطبق التجربة  على عدد من الافراد</a:t>
          </a:r>
          <a:endParaRPr lang="ar-SA" sz="2000" b="1" dirty="0"/>
        </a:p>
      </dgm:t>
    </dgm:pt>
    <dgm:pt modelId="{F45130C5-0A77-4BCC-A6B9-211FB280E946}" type="parTrans" cxnId="{15FD0D2C-1064-40B7-BF73-C32F7FB54153}">
      <dgm:prSet/>
      <dgm:spPr/>
      <dgm:t>
        <a:bodyPr/>
        <a:lstStyle/>
        <a:p>
          <a:pPr rtl="1"/>
          <a:endParaRPr lang="ar-SA"/>
        </a:p>
      </dgm:t>
    </dgm:pt>
    <dgm:pt modelId="{0E67F624-91EC-402B-A641-32A8B3BC8ECA}" type="sibTrans" cxnId="{15FD0D2C-1064-40B7-BF73-C32F7FB54153}">
      <dgm:prSet/>
      <dgm:spPr/>
      <dgm:t>
        <a:bodyPr/>
        <a:lstStyle/>
        <a:p>
          <a:pPr rtl="1"/>
          <a:endParaRPr lang="ar-SA"/>
        </a:p>
      </dgm:t>
    </dgm:pt>
    <dgm:pt modelId="{B29857C5-A767-4865-A190-CB9C4F9DEE26}">
      <dgm:prSet phldrT="[Text]" custT="1"/>
      <dgm:spPr/>
      <dgm:t>
        <a:bodyPr/>
        <a:lstStyle/>
        <a:p>
          <a:pPr rtl="1"/>
          <a:r>
            <a:rPr lang="ar-SA" sz="2000" b="1" dirty="0" smtClean="0"/>
            <a:t>لا تزود الباحث ببيانات جديدة  </a:t>
          </a:r>
          <a:endParaRPr lang="ar-SA" sz="2000" b="1" dirty="0"/>
        </a:p>
      </dgm:t>
    </dgm:pt>
    <dgm:pt modelId="{53F8AED3-1841-47F2-9747-AE1B39AACE57}" type="parTrans" cxnId="{128DCF8D-2200-4FD2-B637-CAEA51AF0ABD}">
      <dgm:prSet/>
      <dgm:spPr/>
      <dgm:t>
        <a:bodyPr/>
        <a:lstStyle/>
        <a:p>
          <a:pPr rtl="1"/>
          <a:endParaRPr lang="ar-SA"/>
        </a:p>
      </dgm:t>
    </dgm:pt>
    <dgm:pt modelId="{A6977EFE-507A-4F2E-A159-66281BD5867B}" type="sibTrans" cxnId="{128DCF8D-2200-4FD2-B637-CAEA51AF0ABD}">
      <dgm:prSet/>
      <dgm:spPr/>
      <dgm:t>
        <a:bodyPr/>
        <a:lstStyle/>
        <a:p>
          <a:pPr rtl="1"/>
          <a:endParaRPr lang="ar-SA"/>
        </a:p>
      </dgm:t>
    </dgm:pt>
    <dgm:pt modelId="{2DBD30C7-B05A-428B-B7AA-8C2A4A83530F}">
      <dgm:prSet phldrT="[Text]"/>
      <dgm:spPr/>
      <dgm:t>
        <a:bodyPr/>
        <a:lstStyle/>
        <a:p>
          <a:pPr rtl="1"/>
          <a:r>
            <a:rPr lang="ar-SA" b="1" dirty="0" smtClean="0"/>
            <a:t>تعتمد دقة النتائج على الادوات المستخدمة في الدراسة</a:t>
          </a:r>
          <a:endParaRPr lang="ar-SA" b="1" dirty="0"/>
        </a:p>
      </dgm:t>
    </dgm:pt>
    <dgm:pt modelId="{E8EF7311-6FF0-418B-8728-8399CF251FB7}" type="parTrans" cxnId="{DAC7424F-E290-4072-B49A-207AE89FFEB2}">
      <dgm:prSet/>
      <dgm:spPr/>
      <dgm:t>
        <a:bodyPr/>
        <a:lstStyle/>
        <a:p>
          <a:pPr rtl="1"/>
          <a:endParaRPr lang="ar-SA"/>
        </a:p>
      </dgm:t>
    </dgm:pt>
    <dgm:pt modelId="{EA5FD31F-15DB-4FF9-920F-1773CA433C02}" type="sibTrans" cxnId="{DAC7424F-E290-4072-B49A-207AE89FFEB2}">
      <dgm:prSet/>
      <dgm:spPr/>
      <dgm:t>
        <a:bodyPr/>
        <a:lstStyle/>
        <a:p>
          <a:pPr rtl="1"/>
          <a:endParaRPr lang="ar-SA"/>
        </a:p>
      </dgm:t>
    </dgm:pt>
    <dgm:pt modelId="{93C64C1C-D598-4428-8F3D-FA18DCFC8E28}">
      <dgm:prSet phldrT="[Text]" custT="1"/>
      <dgm:spPr/>
      <dgm:t>
        <a:bodyPr/>
        <a:lstStyle/>
        <a:p>
          <a:pPr rtl="1"/>
          <a:r>
            <a:rPr lang="ar-SA" sz="2000" b="1" dirty="0" smtClean="0"/>
            <a:t>تتأثر دقة النتائج بمقدار دقة الضبط التجريبي</a:t>
          </a:r>
          <a:endParaRPr lang="ar-SA" sz="2000" b="1" dirty="0"/>
        </a:p>
      </dgm:t>
    </dgm:pt>
    <dgm:pt modelId="{84B81424-454E-4DF0-B9CA-03A07DBCDA60}" type="parTrans" cxnId="{2EC69E59-6369-4594-B577-19A135E3FEE4}">
      <dgm:prSet/>
      <dgm:spPr/>
      <dgm:t>
        <a:bodyPr/>
        <a:lstStyle/>
        <a:p>
          <a:pPr rtl="1"/>
          <a:endParaRPr lang="ar-SA"/>
        </a:p>
      </dgm:t>
    </dgm:pt>
    <dgm:pt modelId="{C1EE1570-FF7B-4C8E-85B9-C90AAEC259AB}" type="sibTrans" cxnId="{2EC69E59-6369-4594-B577-19A135E3FEE4}">
      <dgm:prSet/>
      <dgm:spPr/>
      <dgm:t>
        <a:bodyPr/>
        <a:lstStyle/>
        <a:p>
          <a:pPr rtl="1"/>
          <a:endParaRPr lang="ar-SA"/>
        </a:p>
      </dgm:t>
    </dgm:pt>
    <dgm:pt modelId="{CD6159D6-25D6-4EF9-89DF-2049D0904CE8}">
      <dgm:prSet phldrT="[Text]"/>
      <dgm:spPr/>
      <dgm:t>
        <a:bodyPr/>
        <a:lstStyle/>
        <a:p>
          <a:pPr rtl="1"/>
          <a:r>
            <a:rPr lang="ar-SA" b="1" dirty="0" smtClean="0"/>
            <a:t>تتم التجارب في ظروف مصطنعة بعيدة عن الظروف الطبيعية</a:t>
          </a:r>
          <a:endParaRPr lang="ar-SA" b="1" dirty="0"/>
        </a:p>
      </dgm:t>
    </dgm:pt>
    <dgm:pt modelId="{07486AA1-8159-4CD4-A8B9-86AC1DB582A3}" type="parTrans" cxnId="{F3D5BD3F-5131-458A-8777-DDE6D17EBD58}">
      <dgm:prSet/>
      <dgm:spPr/>
      <dgm:t>
        <a:bodyPr/>
        <a:lstStyle/>
        <a:p>
          <a:pPr rtl="1"/>
          <a:endParaRPr lang="ar-SA"/>
        </a:p>
      </dgm:t>
    </dgm:pt>
    <dgm:pt modelId="{CA4EBCE8-1E93-4F18-8C28-1B974D9BFE69}" type="sibTrans" cxnId="{F3D5BD3F-5131-458A-8777-DDE6D17EBD58}">
      <dgm:prSet/>
      <dgm:spPr/>
      <dgm:t>
        <a:bodyPr/>
        <a:lstStyle/>
        <a:p>
          <a:pPr rtl="1"/>
          <a:endParaRPr lang="ar-SA"/>
        </a:p>
      </dgm:t>
    </dgm:pt>
    <dgm:pt modelId="{B038C15C-1460-4864-A034-9A21CC92B2D8}" type="pres">
      <dgm:prSet presAssocID="{65FBA316-8512-4A0A-935A-6265705581DD}" presName="linearFlow" presStyleCnt="0">
        <dgm:presLayoutVars>
          <dgm:dir/>
          <dgm:animLvl val="lvl"/>
          <dgm:resizeHandles val="exact"/>
        </dgm:presLayoutVars>
      </dgm:prSet>
      <dgm:spPr/>
      <dgm:t>
        <a:bodyPr/>
        <a:lstStyle/>
        <a:p>
          <a:pPr rtl="1"/>
          <a:endParaRPr lang="ar-SA"/>
        </a:p>
      </dgm:t>
    </dgm:pt>
    <dgm:pt modelId="{D157A963-2422-4B72-8DF1-EA26A2C637D5}" type="pres">
      <dgm:prSet presAssocID="{85793942-EAF7-48E5-AF69-0808C6C1BA6A}" presName="composite" presStyleCnt="0"/>
      <dgm:spPr/>
    </dgm:pt>
    <dgm:pt modelId="{7087327B-2CEB-414C-86A5-6ABBB0941E9F}" type="pres">
      <dgm:prSet presAssocID="{85793942-EAF7-48E5-AF69-0808C6C1BA6A}" presName="parTx" presStyleLbl="node1" presStyleIdx="0" presStyleCnt="3">
        <dgm:presLayoutVars>
          <dgm:chMax val="0"/>
          <dgm:chPref val="0"/>
          <dgm:bulletEnabled val="1"/>
        </dgm:presLayoutVars>
      </dgm:prSet>
      <dgm:spPr/>
      <dgm:t>
        <a:bodyPr/>
        <a:lstStyle/>
        <a:p>
          <a:pPr rtl="1"/>
          <a:endParaRPr lang="ar-SA"/>
        </a:p>
      </dgm:t>
    </dgm:pt>
    <dgm:pt modelId="{D86C1895-9E67-4B44-B755-6E1986E640E8}" type="pres">
      <dgm:prSet presAssocID="{85793942-EAF7-48E5-AF69-0808C6C1BA6A}" presName="parSh" presStyleLbl="node1" presStyleIdx="0" presStyleCnt="3" custLinFactNeighborX="-220" custLinFactNeighborY="-18818"/>
      <dgm:spPr/>
      <dgm:t>
        <a:bodyPr/>
        <a:lstStyle/>
        <a:p>
          <a:pPr rtl="1"/>
          <a:endParaRPr lang="ar-SA"/>
        </a:p>
      </dgm:t>
    </dgm:pt>
    <dgm:pt modelId="{50EEFEE7-70B6-498A-A1E6-4C98E7419AA7}" type="pres">
      <dgm:prSet presAssocID="{85793942-EAF7-48E5-AF69-0808C6C1BA6A}" presName="desTx" presStyleLbl="fgAcc1" presStyleIdx="0" presStyleCnt="3">
        <dgm:presLayoutVars>
          <dgm:bulletEnabled val="1"/>
        </dgm:presLayoutVars>
      </dgm:prSet>
      <dgm:spPr/>
      <dgm:t>
        <a:bodyPr/>
        <a:lstStyle/>
        <a:p>
          <a:pPr rtl="1"/>
          <a:endParaRPr lang="ar-SA"/>
        </a:p>
      </dgm:t>
    </dgm:pt>
    <dgm:pt modelId="{E26D4637-7DEB-4A84-BDAF-5A93072E9311}" type="pres">
      <dgm:prSet presAssocID="{092EBD4D-314E-4F6E-8D31-0BBC5800528D}" presName="sibTrans" presStyleLbl="sibTrans2D1" presStyleIdx="0" presStyleCnt="2" custLinFactNeighborX="-2005" custLinFactNeighborY="22530"/>
      <dgm:spPr/>
      <dgm:t>
        <a:bodyPr/>
        <a:lstStyle/>
        <a:p>
          <a:pPr rtl="1"/>
          <a:endParaRPr lang="ar-SA"/>
        </a:p>
      </dgm:t>
    </dgm:pt>
    <dgm:pt modelId="{365B174A-3648-4A1A-9822-DC3AC6E4C615}" type="pres">
      <dgm:prSet presAssocID="{092EBD4D-314E-4F6E-8D31-0BBC5800528D}" presName="connTx" presStyleLbl="sibTrans2D1" presStyleIdx="0" presStyleCnt="2"/>
      <dgm:spPr/>
      <dgm:t>
        <a:bodyPr/>
        <a:lstStyle/>
        <a:p>
          <a:pPr rtl="1"/>
          <a:endParaRPr lang="ar-SA"/>
        </a:p>
      </dgm:t>
    </dgm:pt>
    <dgm:pt modelId="{3E41277F-2180-472A-885E-982F12699FD6}" type="pres">
      <dgm:prSet presAssocID="{B29857C5-A767-4865-A190-CB9C4F9DEE26}" presName="composite" presStyleCnt="0"/>
      <dgm:spPr/>
    </dgm:pt>
    <dgm:pt modelId="{0475BC08-3C17-4D0B-B914-19FF87483096}" type="pres">
      <dgm:prSet presAssocID="{B29857C5-A767-4865-A190-CB9C4F9DEE26}" presName="parTx" presStyleLbl="node1" presStyleIdx="0" presStyleCnt="3">
        <dgm:presLayoutVars>
          <dgm:chMax val="0"/>
          <dgm:chPref val="0"/>
          <dgm:bulletEnabled val="1"/>
        </dgm:presLayoutVars>
      </dgm:prSet>
      <dgm:spPr/>
      <dgm:t>
        <a:bodyPr/>
        <a:lstStyle/>
        <a:p>
          <a:pPr rtl="1"/>
          <a:endParaRPr lang="ar-SA"/>
        </a:p>
      </dgm:t>
    </dgm:pt>
    <dgm:pt modelId="{B8D7164E-0AAC-4198-A6EA-788B4A5FABCB}" type="pres">
      <dgm:prSet presAssocID="{B29857C5-A767-4865-A190-CB9C4F9DEE26}" presName="parSh" presStyleLbl="node1" presStyleIdx="1" presStyleCnt="3" custLinFactNeighborX="2919" custLinFactNeighborY="-32387"/>
      <dgm:spPr/>
      <dgm:t>
        <a:bodyPr/>
        <a:lstStyle/>
        <a:p>
          <a:pPr rtl="1"/>
          <a:endParaRPr lang="ar-SA"/>
        </a:p>
      </dgm:t>
    </dgm:pt>
    <dgm:pt modelId="{27B1071D-0EFA-448B-941C-1FF408D12671}" type="pres">
      <dgm:prSet presAssocID="{B29857C5-A767-4865-A190-CB9C4F9DEE26}" presName="desTx" presStyleLbl="fgAcc1" presStyleIdx="1" presStyleCnt="3">
        <dgm:presLayoutVars>
          <dgm:bulletEnabled val="1"/>
        </dgm:presLayoutVars>
      </dgm:prSet>
      <dgm:spPr/>
      <dgm:t>
        <a:bodyPr/>
        <a:lstStyle/>
        <a:p>
          <a:pPr rtl="1"/>
          <a:endParaRPr lang="ar-SA"/>
        </a:p>
      </dgm:t>
    </dgm:pt>
    <dgm:pt modelId="{DC9E40F3-37CF-4DE6-9108-A2B0A92F6C1A}" type="pres">
      <dgm:prSet presAssocID="{A6977EFE-507A-4F2E-A159-66281BD5867B}" presName="sibTrans" presStyleLbl="sibTrans2D1" presStyleIdx="1" presStyleCnt="2" custLinFactNeighborX="-11362" custLinFactNeighborY="35452"/>
      <dgm:spPr/>
      <dgm:t>
        <a:bodyPr/>
        <a:lstStyle/>
        <a:p>
          <a:pPr rtl="1"/>
          <a:endParaRPr lang="ar-SA"/>
        </a:p>
      </dgm:t>
    </dgm:pt>
    <dgm:pt modelId="{3B486FD2-DD41-4C35-A136-6C22F13F4769}" type="pres">
      <dgm:prSet presAssocID="{A6977EFE-507A-4F2E-A159-66281BD5867B}" presName="connTx" presStyleLbl="sibTrans2D1" presStyleIdx="1" presStyleCnt="2"/>
      <dgm:spPr/>
      <dgm:t>
        <a:bodyPr/>
        <a:lstStyle/>
        <a:p>
          <a:pPr rtl="1"/>
          <a:endParaRPr lang="ar-SA"/>
        </a:p>
      </dgm:t>
    </dgm:pt>
    <dgm:pt modelId="{243BFE27-694A-478A-8A6C-47F06199F1FC}" type="pres">
      <dgm:prSet presAssocID="{93C64C1C-D598-4428-8F3D-FA18DCFC8E28}" presName="composite" presStyleCnt="0"/>
      <dgm:spPr/>
    </dgm:pt>
    <dgm:pt modelId="{B43ADAC2-E995-4295-95F1-AF95F67C0231}" type="pres">
      <dgm:prSet presAssocID="{93C64C1C-D598-4428-8F3D-FA18DCFC8E28}" presName="parTx" presStyleLbl="node1" presStyleIdx="1" presStyleCnt="3">
        <dgm:presLayoutVars>
          <dgm:chMax val="0"/>
          <dgm:chPref val="0"/>
          <dgm:bulletEnabled val="1"/>
        </dgm:presLayoutVars>
      </dgm:prSet>
      <dgm:spPr/>
      <dgm:t>
        <a:bodyPr/>
        <a:lstStyle/>
        <a:p>
          <a:pPr rtl="1"/>
          <a:endParaRPr lang="ar-SA"/>
        </a:p>
      </dgm:t>
    </dgm:pt>
    <dgm:pt modelId="{635C0009-DEFD-44D0-9E17-E0FD27DFBA3C}" type="pres">
      <dgm:prSet presAssocID="{93C64C1C-D598-4428-8F3D-FA18DCFC8E28}" presName="parSh" presStyleLbl="node1" presStyleIdx="2" presStyleCnt="3" custLinFactNeighborX="-2131" custLinFactNeighborY="-32387"/>
      <dgm:spPr/>
      <dgm:t>
        <a:bodyPr/>
        <a:lstStyle/>
        <a:p>
          <a:pPr rtl="1"/>
          <a:endParaRPr lang="ar-SA"/>
        </a:p>
      </dgm:t>
    </dgm:pt>
    <dgm:pt modelId="{8799F45C-F19B-4D5C-8E3A-4E48F35F47D6}" type="pres">
      <dgm:prSet presAssocID="{93C64C1C-D598-4428-8F3D-FA18DCFC8E28}" presName="desTx" presStyleLbl="fgAcc1" presStyleIdx="2" presStyleCnt="3">
        <dgm:presLayoutVars>
          <dgm:bulletEnabled val="1"/>
        </dgm:presLayoutVars>
      </dgm:prSet>
      <dgm:spPr/>
      <dgm:t>
        <a:bodyPr/>
        <a:lstStyle/>
        <a:p>
          <a:pPr rtl="1"/>
          <a:endParaRPr lang="ar-SA"/>
        </a:p>
      </dgm:t>
    </dgm:pt>
  </dgm:ptLst>
  <dgm:cxnLst>
    <dgm:cxn modelId="{E2782194-7654-4E50-B70B-D0C78D7BE3E8}" type="presOf" srcId="{B29857C5-A767-4865-A190-CB9C4F9DEE26}" destId="{B8D7164E-0AAC-4198-A6EA-788B4A5FABCB}" srcOrd="1" destOrd="0" presId="urn:microsoft.com/office/officeart/2005/8/layout/process3"/>
    <dgm:cxn modelId="{0E19387D-4378-450C-A821-6B5435E343DC}" type="presOf" srcId="{092EBD4D-314E-4F6E-8D31-0BBC5800528D}" destId="{365B174A-3648-4A1A-9822-DC3AC6E4C615}" srcOrd="1" destOrd="0" presId="urn:microsoft.com/office/officeart/2005/8/layout/process3"/>
    <dgm:cxn modelId="{B1384F69-A41F-4395-9881-26644A2E9ECE}" type="presOf" srcId="{CD6159D6-25D6-4EF9-89DF-2049D0904CE8}" destId="{8799F45C-F19B-4D5C-8E3A-4E48F35F47D6}" srcOrd="0" destOrd="0" presId="urn:microsoft.com/office/officeart/2005/8/layout/process3"/>
    <dgm:cxn modelId="{15FD0D2C-1064-40B7-BF73-C32F7FB54153}" srcId="{85793942-EAF7-48E5-AF69-0808C6C1BA6A}" destId="{68A5F820-00DA-41B2-86C6-CAACFC458FF1}" srcOrd="0" destOrd="0" parTransId="{F45130C5-0A77-4BCC-A6B9-211FB280E946}" sibTransId="{0E67F624-91EC-402B-A641-32A8B3BC8ECA}"/>
    <dgm:cxn modelId="{F71AC449-CD47-4789-A979-755DBA401BDB}" type="presOf" srcId="{A6977EFE-507A-4F2E-A159-66281BD5867B}" destId="{DC9E40F3-37CF-4DE6-9108-A2B0A92F6C1A}" srcOrd="0" destOrd="0" presId="urn:microsoft.com/office/officeart/2005/8/layout/process3"/>
    <dgm:cxn modelId="{A340E761-691E-413C-B996-7258B3F1F046}" type="presOf" srcId="{65FBA316-8512-4A0A-935A-6265705581DD}" destId="{B038C15C-1460-4864-A034-9A21CC92B2D8}" srcOrd="0" destOrd="0" presId="urn:microsoft.com/office/officeart/2005/8/layout/process3"/>
    <dgm:cxn modelId="{208F1955-ABED-41CD-BABF-B14F9CBB14D8}" type="presOf" srcId="{85793942-EAF7-48E5-AF69-0808C6C1BA6A}" destId="{7087327B-2CEB-414C-86A5-6ABBB0941E9F}" srcOrd="0" destOrd="0" presId="urn:microsoft.com/office/officeart/2005/8/layout/process3"/>
    <dgm:cxn modelId="{4EDB5058-1FFF-4BAA-A0FB-4B7A4D965580}" type="presOf" srcId="{2DBD30C7-B05A-428B-B7AA-8C2A4A83530F}" destId="{27B1071D-0EFA-448B-941C-1FF408D12671}" srcOrd="0" destOrd="0" presId="urn:microsoft.com/office/officeart/2005/8/layout/process3"/>
    <dgm:cxn modelId="{4970E0A3-C032-4BE6-A880-EEE61F5FBB5B}" type="presOf" srcId="{092EBD4D-314E-4F6E-8D31-0BBC5800528D}" destId="{E26D4637-7DEB-4A84-BDAF-5A93072E9311}" srcOrd="0" destOrd="0" presId="urn:microsoft.com/office/officeart/2005/8/layout/process3"/>
    <dgm:cxn modelId="{F3D5BD3F-5131-458A-8777-DDE6D17EBD58}" srcId="{93C64C1C-D598-4428-8F3D-FA18DCFC8E28}" destId="{CD6159D6-25D6-4EF9-89DF-2049D0904CE8}" srcOrd="0" destOrd="0" parTransId="{07486AA1-8159-4CD4-A8B9-86AC1DB582A3}" sibTransId="{CA4EBCE8-1E93-4F18-8C28-1B974D9BFE69}"/>
    <dgm:cxn modelId="{1258AC16-59EC-48EC-93D3-5988865CA9FF}" type="presOf" srcId="{93C64C1C-D598-4428-8F3D-FA18DCFC8E28}" destId="{B43ADAC2-E995-4295-95F1-AF95F67C0231}" srcOrd="0" destOrd="0" presId="urn:microsoft.com/office/officeart/2005/8/layout/process3"/>
    <dgm:cxn modelId="{FC99A9D1-0F68-4070-88CC-6F9AF3F72F18}" type="presOf" srcId="{A6977EFE-507A-4F2E-A159-66281BD5867B}" destId="{3B486FD2-DD41-4C35-A136-6C22F13F4769}" srcOrd="1" destOrd="0" presId="urn:microsoft.com/office/officeart/2005/8/layout/process3"/>
    <dgm:cxn modelId="{128DCF8D-2200-4FD2-B637-CAEA51AF0ABD}" srcId="{65FBA316-8512-4A0A-935A-6265705581DD}" destId="{B29857C5-A767-4865-A190-CB9C4F9DEE26}" srcOrd="1" destOrd="0" parTransId="{53F8AED3-1841-47F2-9747-AE1B39AACE57}" sibTransId="{A6977EFE-507A-4F2E-A159-66281BD5867B}"/>
    <dgm:cxn modelId="{2E16A3C5-4E88-4DF3-A8CF-6AB305667F9C}" type="presOf" srcId="{93C64C1C-D598-4428-8F3D-FA18DCFC8E28}" destId="{635C0009-DEFD-44D0-9E17-E0FD27DFBA3C}" srcOrd="1" destOrd="0" presId="urn:microsoft.com/office/officeart/2005/8/layout/process3"/>
    <dgm:cxn modelId="{8DBFC153-877B-401A-8EE8-85F43AB6449A}" type="presOf" srcId="{85793942-EAF7-48E5-AF69-0808C6C1BA6A}" destId="{D86C1895-9E67-4B44-B755-6E1986E640E8}" srcOrd="1" destOrd="0" presId="urn:microsoft.com/office/officeart/2005/8/layout/process3"/>
    <dgm:cxn modelId="{8B1779D3-5CAD-49C0-AAF9-B5BB6830209B}" srcId="{65FBA316-8512-4A0A-935A-6265705581DD}" destId="{85793942-EAF7-48E5-AF69-0808C6C1BA6A}" srcOrd="0" destOrd="0" parTransId="{90667F17-954A-455B-96C6-403FCFBA69C5}" sibTransId="{092EBD4D-314E-4F6E-8D31-0BBC5800528D}"/>
    <dgm:cxn modelId="{2EC69E59-6369-4594-B577-19A135E3FEE4}" srcId="{65FBA316-8512-4A0A-935A-6265705581DD}" destId="{93C64C1C-D598-4428-8F3D-FA18DCFC8E28}" srcOrd="2" destOrd="0" parTransId="{84B81424-454E-4DF0-B9CA-03A07DBCDA60}" sibTransId="{C1EE1570-FF7B-4C8E-85B9-C90AAEC259AB}"/>
    <dgm:cxn modelId="{32BE90A9-16F5-40A3-9E62-479157D71520}" type="presOf" srcId="{68A5F820-00DA-41B2-86C6-CAACFC458FF1}" destId="{50EEFEE7-70B6-498A-A1E6-4C98E7419AA7}" srcOrd="0" destOrd="0" presId="urn:microsoft.com/office/officeart/2005/8/layout/process3"/>
    <dgm:cxn modelId="{DAC7424F-E290-4072-B49A-207AE89FFEB2}" srcId="{B29857C5-A767-4865-A190-CB9C4F9DEE26}" destId="{2DBD30C7-B05A-428B-B7AA-8C2A4A83530F}" srcOrd="0" destOrd="0" parTransId="{E8EF7311-6FF0-418B-8728-8399CF251FB7}" sibTransId="{EA5FD31F-15DB-4FF9-920F-1773CA433C02}"/>
    <dgm:cxn modelId="{6B096AA7-8AD1-422B-A1AB-E0E54D5F0FA0}" type="presOf" srcId="{B29857C5-A767-4865-A190-CB9C4F9DEE26}" destId="{0475BC08-3C17-4D0B-B914-19FF87483096}" srcOrd="0" destOrd="0" presId="urn:microsoft.com/office/officeart/2005/8/layout/process3"/>
    <dgm:cxn modelId="{7BCA76A3-EC9E-4EE6-8FCE-73226545269B}" type="presParOf" srcId="{B038C15C-1460-4864-A034-9A21CC92B2D8}" destId="{D157A963-2422-4B72-8DF1-EA26A2C637D5}" srcOrd="0" destOrd="0" presId="urn:microsoft.com/office/officeart/2005/8/layout/process3"/>
    <dgm:cxn modelId="{4A79DCE2-80D6-411F-80FD-A8ABEB94736F}" type="presParOf" srcId="{D157A963-2422-4B72-8DF1-EA26A2C637D5}" destId="{7087327B-2CEB-414C-86A5-6ABBB0941E9F}" srcOrd="0" destOrd="0" presId="urn:microsoft.com/office/officeart/2005/8/layout/process3"/>
    <dgm:cxn modelId="{4ECE71B1-A0C2-41AB-AFE7-17E29CC08966}" type="presParOf" srcId="{D157A963-2422-4B72-8DF1-EA26A2C637D5}" destId="{D86C1895-9E67-4B44-B755-6E1986E640E8}" srcOrd="1" destOrd="0" presId="urn:microsoft.com/office/officeart/2005/8/layout/process3"/>
    <dgm:cxn modelId="{A1782276-B64E-4458-ADDF-E108EC9E2444}" type="presParOf" srcId="{D157A963-2422-4B72-8DF1-EA26A2C637D5}" destId="{50EEFEE7-70B6-498A-A1E6-4C98E7419AA7}" srcOrd="2" destOrd="0" presId="urn:microsoft.com/office/officeart/2005/8/layout/process3"/>
    <dgm:cxn modelId="{ABDAA258-979C-49C6-9EEB-6A316D0F74CF}" type="presParOf" srcId="{B038C15C-1460-4864-A034-9A21CC92B2D8}" destId="{E26D4637-7DEB-4A84-BDAF-5A93072E9311}" srcOrd="1" destOrd="0" presId="urn:microsoft.com/office/officeart/2005/8/layout/process3"/>
    <dgm:cxn modelId="{6E8F916C-5A45-4517-A7AA-23CE3686FAA4}" type="presParOf" srcId="{E26D4637-7DEB-4A84-BDAF-5A93072E9311}" destId="{365B174A-3648-4A1A-9822-DC3AC6E4C615}" srcOrd="0" destOrd="0" presId="urn:microsoft.com/office/officeart/2005/8/layout/process3"/>
    <dgm:cxn modelId="{1C05FA03-8308-416E-886B-677CB136B040}" type="presParOf" srcId="{B038C15C-1460-4864-A034-9A21CC92B2D8}" destId="{3E41277F-2180-472A-885E-982F12699FD6}" srcOrd="2" destOrd="0" presId="urn:microsoft.com/office/officeart/2005/8/layout/process3"/>
    <dgm:cxn modelId="{C65C62DC-793D-4337-8C4B-FC4ED6DCE817}" type="presParOf" srcId="{3E41277F-2180-472A-885E-982F12699FD6}" destId="{0475BC08-3C17-4D0B-B914-19FF87483096}" srcOrd="0" destOrd="0" presId="urn:microsoft.com/office/officeart/2005/8/layout/process3"/>
    <dgm:cxn modelId="{92ED9647-F028-4292-9954-1FAF2179438C}" type="presParOf" srcId="{3E41277F-2180-472A-885E-982F12699FD6}" destId="{B8D7164E-0AAC-4198-A6EA-788B4A5FABCB}" srcOrd="1" destOrd="0" presId="urn:microsoft.com/office/officeart/2005/8/layout/process3"/>
    <dgm:cxn modelId="{5C46D46E-4D9B-4BA7-A8E7-27A98280232D}" type="presParOf" srcId="{3E41277F-2180-472A-885E-982F12699FD6}" destId="{27B1071D-0EFA-448B-941C-1FF408D12671}" srcOrd="2" destOrd="0" presId="urn:microsoft.com/office/officeart/2005/8/layout/process3"/>
    <dgm:cxn modelId="{A568CBE4-F6E2-488E-B6BC-8512B027223A}" type="presParOf" srcId="{B038C15C-1460-4864-A034-9A21CC92B2D8}" destId="{DC9E40F3-37CF-4DE6-9108-A2B0A92F6C1A}" srcOrd="3" destOrd="0" presId="urn:microsoft.com/office/officeart/2005/8/layout/process3"/>
    <dgm:cxn modelId="{39534954-CDDD-4C0A-9249-CF10EC4422D0}" type="presParOf" srcId="{DC9E40F3-37CF-4DE6-9108-A2B0A92F6C1A}" destId="{3B486FD2-DD41-4C35-A136-6C22F13F4769}" srcOrd="0" destOrd="0" presId="urn:microsoft.com/office/officeart/2005/8/layout/process3"/>
    <dgm:cxn modelId="{6A53D261-529C-4986-B022-4CD7C7938CED}" type="presParOf" srcId="{B038C15C-1460-4864-A034-9A21CC92B2D8}" destId="{243BFE27-694A-478A-8A6C-47F06199F1FC}" srcOrd="4" destOrd="0" presId="urn:microsoft.com/office/officeart/2005/8/layout/process3"/>
    <dgm:cxn modelId="{37443622-AD94-4ABD-A80E-9F80EA873DEB}" type="presParOf" srcId="{243BFE27-694A-478A-8A6C-47F06199F1FC}" destId="{B43ADAC2-E995-4295-95F1-AF95F67C0231}" srcOrd="0" destOrd="0" presId="urn:microsoft.com/office/officeart/2005/8/layout/process3"/>
    <dgm:cxn modelId="{CBAD405B-6D52-4B76-816D-DB766F28240A}" type="presParOf" srcId="{243BFE27-694A-478A-8A6C-47F06199F1FC}" destId="{635C0009-DEFD-44D0-9E17-E0FD27DFBA3C}" srcOrd="1" destOrd="0" presId="urn:microsoft.com/office/officeart/2005/8/layout/process3"/>
    <dgm:cxn modelId="{A7E7E0A9-BA17-42B1-8D40-704670AB73EC}" type="presParOf" srcId="{243BFE27-694A-478A-8A6C-47F06199F1FC}" destId="{8799F45C-F19B-4D5C-8E3A-4E48F35F47D6}"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E8AA5C4E-CF1A-44E8-888B-0A152EC077B4}" type="doc">
      <dgm:prSet loTypeId="urn:microsoft.com/office/officeart/2005/8/layout/vList2" loCatId="list" qsTypeId="urn:microsoft.com/office/officeart/2005/8/quickstyle/3d7" qsCatId="3D" csTypeId="urn:microsoft.com/office/officeart/2005/8/colors/colorful3" csCatId="colorful" phldr="1"/>
      <dgm:spPr/>
      <dgm:t>
        <a:bodyPr/>
        <a:lstStyle/>
        <a:p>
          <a:pPr rtl="1"/>
          <a:endParaRPr lang="ar-SA"/>
        </a:p>
      </dgm:t>
    </dgm:pt>
    <dgm:pt modelId="{FCB633DB-E79F-4CF3-AC2A-B09445CD391B}">
      <dgm:prSet phldrT="[Text]"/>
      <dgm:spPr/>
      <dgm:t>
        <a:bodyPr/>
        <a:lstStyle/>
        <a:p>
          <a:pPr rtl="1"/>
          <a:r>
            <a:rPr lang="ar-SA" dirty="0" smtClean="0"/>
            <a:t>تصاميم المجموعة التجريبية مع اختبارين قبلي وبعدي</a:t>
          </a:r>
          <a:endParaRPr lang="ar-SA" dirty="0"/>
        </a:p>
      </dgm:t>
    </dgm:pt>
    <dgm:pt modelId="{3F569BCD-A160-4891-8316-AF2BAD509077}" type="parTrans" cxnId="{40C06D84-3B7B-463E-850F-968B6D717DB7}">
      <dgm:prSet/>
      <dgm:spPr/>
      <dgm:t>
        <a:bodyPr/>
        <a:lstStyle/>
        <a:p>
          <a:pPr rtl="1"/>
          <a:endParaRPr lang="ar-SA"/>
        </a:p>
      </dgm:t>
    </dgm:pt>
    <dgm:pt modelId="{B0167238-6ADA-4C66-804F-E8AFCB122003}" type="sibTrans" cxnId="{40C06D84-3B7B-463E-850F-968B6D717DB7}">
      <dgm:prSet/>
      <dgm:spPr/>
      <dgm:t>
        <a:bodyPr/>
        <a:lstStyle/>
        <a:p>
          <a:pPr rtl="1"/>
          <a:endParaRPr lang="ar-SA"/>
        </a:p>
      </dgm:t>
    </dgm:pt>
    <dgm:pt modelId="{D2FC7764-1F16-4947-87D7-C6F3EA841425}">
      <dgm:prSet phldrT="[Text]"/>
      <dgm:spPr/>
      <dgm:t>
        <a:bodyPr/>
        <a:lstStyle/>
        <a:p>
          <a:pPr rtl="1"/>
          <a:r>
            <a:rPr lang="ar-SA" dirty="0" smtClean="0"/>
            <a:t>تصميم المجموعتين غير المتكافئتين بإختبار بعدي</a:t>
          </a:r>
          <a:endParaRPr lang="ar-SA" dirty="0"/>
        </a:p>
      </dgm:t>
    </dgm:pt>
    <dgm:pt modelId="{008A93AB-117F-42D6-882E-F539E5057E18}" type="parTrans" cxnId="{242589B1-26B7-4FCC-AB83-EF3991A3AFCF}">
      <dgm:prSet/>
      <dgm:spPr/>
      <dgm:t>
        <a:bodyPr/>
        <a:lstStyle/>
        <a:p>
          <a:pPr rtl="1"/>
          <a:endParaRPr lang="ar-SA"/>
        </a:p>
      </dgm:t>
    </dgm:pt>
    <dgm:pt modelId="{63624D11-2B15-415A-8063-4B210B60A262}" type="sibTrans" cxnId="{242589B1-26B7-4FCC-AB83-EF3991A3AFCF}">
      <dgm:prSet/>
      <dgm:spPr/>
      <dgm:t>
        <a:bodyPr/>
        <a:lstStyle/>
        <a:p>
          <a:pPr rtl="1"/>
          <a:endParaRPr lang="ar-SA"/>
        </a:p>
      </dgm:t>
    </dgm:pt>
    <dgm:pt modelId="{A7812BDF-409A-4652-9D23-669BB11CF54F}">
      <dgm:prSet phldrT="[Text]"/>
      <dgm:spPr/>
      <dgm:t>
        <a:bodyPr/>
        <a:lstStyle/>
        <a:p>
          <a:pPr rtl="1"/>
          <a:r>
            <a:rPr lang="ar-SA" dirty="0" smtClean="0"/>
            <a:t>تصميم المجموعتين غير المتكافئتين مع اختبار قبلي وبعدي</a:t>
          </a:r>
          <a:endParaRPr lang="ar-SA" dirty="0"/>
        </a:p>
      </dgm:t>
    </dgm:pt>
    <dgm:pt modelId="{80F3D997-0098-4463-AE6E-70571C0BC12D}" type="parTrans" cxnId="{85240128-55B5-4EEC-99FC-775530AE4FCC}">
      <dgm:prSet/>
      <dgm:spPr/>
      <dgm:t>
        <a:bodyPr/>
        <a:lstStyle/>
        <a:p>
          <a:pPr rtl="1"/>
          <a:endParaRPr lang="ar-SA"/>
        </a:p>
      </dgm:t>
    </dgm:pt>
    <dgm:pt modelId="{DE8291F4-87F7-4510-8926-B40EFD2602B4}" type="sibTrans" cxnId="{85240128-55B5-4EEC-99FC-775530AE4FCC}">
      <dgm:prSet/>
      <dgm:spPr/>
      <dgm:t>
        <a:bodyPr/>
        <a:lstStyle/>
        <a:p>
          <a:pPr rtl="1"/>
          <a:endParaRPr lang="ar-SA"/>
        </a:p>
      </dgm:t>
    </dgm:pt>
    <dgm:pt modelId="{E8E2670E-94E7-47B1-8D19-F7B446BEB9E5}">
      <dgm:prSet phldrT="[Text]"/>
      <dgm:spPr/>
      <dgm:t>
        <a:bodyPr/>
        <a:lstStyle/>
        <a:p>
          <a:pPr rtl="1"/>
          <a:r>
            <a:rPr lang="ar-SA" dirty="0" smtClean="0"/>
            <a:t>تصميم تدوير المجموعات </a:t>
          </a:r>
          <a:endParaRPr lang="ar-SA" dirty="0"/>
        </a:p>
      </dgm:t>
    </dgm:pt>
    <dgm:pt modelId="{553717FD-B4F8-426E-ADF7-D681C950B129}" type="parTrans" cxnId="{BCD56950-B792-4ABC-83D2-22E763B080CD}">
      <dgm:prSet/>
      <dgm:spPr/>
      <dgm:t>
        <a:bodyPr/>
        <a:lstStyle/>
        <a:p>
          <a:pPr rtl="1"/>
          <a:endParaRPr lang="ar-SA"/>
        </a:p>
      </dgm:t>
    </dgm:pt>
    <dgm:pt modelId="{BC65FD93-B6FE-4E58-99AE-6657A39CE972}" type="sibTrans" cxnId="{BCD56950-B792-4ABC-83D2-22E763B080CD}">
      <dgm:prSet/>
      <dgm:spPr/>
      <dgm:t>
        <a:bodyPr/>
        <a:lstStyle/>
        <a:p>
          <a:pPr rtl="1"/>
          <a:endParaRPr lang="ar-SA"/>
        </a:p>
      </dgm:t>
    </dgm:pt>
    <dgm:pt modelId="{95CEB122-80B6-421D-BB46-6E0665CDAA17}" type="pres">
      <dgm:prSet presAssocID="{E8AA5C4E-CF1A-44E8-888B-0A152EC077B4}" presName="linear" presStyleCnt="0">
        <dgm:presLayoutVars>
          <dgm:animLvl val="lvl"/>
          <dgm:resizeHandles val="exact"/>
        </dgm:presLayoutVars>
      </dgm:prSet>
      <dgm:spPr/>
      <dgm:t>
        <a:bodyPr/>
        <a:lstStyle/>
        <a:p>
          <a:pPr rtl="1"/>
          <a:endParaRPr lang="ar-SA"/>
        </a:p>
      </dgm:t>
    </dgm:pt>
    <dgm:pt modelId="{E9EB0EA1-CD91-4083-8723-50F3D37A48A8}" type="pres">
      <dgm:prSet presAssocID="{FCB633DB-E79F-4CF3-AC2A-B09445CD391B}" presName="parentText" presStyleLbl="node1" presStyleIdx="0" presStyleCnt="2">
        <dgm:presLayoutVars>
          <dgm:chMax val="0"/>
          <dgm:bulletEnabled val="1"/>
        </dgm:presLayoutVars>
      </dgm:prSet>
      <dgm:spPr/>
      <dgm:t>
        <a:bodyPr/>
        <a:lstStyle/>
        <a:p>
          <a:pPr rtl="1"/>
          <a:endParaRPr lang="ar-SA"/>
        </a:p>
      </dgm:t>
    </dgm:pt>
    <dgm:pt modelId="{4EA4D078-9A47-49B8-9A72-1F2E31D484D9}" type="pres">
      <dgm:prSet presAssocID="{FCB633DB-E79F-4CF3-AC2A-B09445CD391B}" presName="childText" presStyleLbl="revTx" presStyleIdx="0" presStyleCnt="2">
        <dgm:presLayoutVars>
          <dgm:bulletEnabled val="1"/>
        </dgm:presLayoutVars>
      </dgm:prSet>
      <dgm:spPr/>
      <dgm:t>
        <a:bodyPr/>
        <a:lstStyle/>
        <a:p>
          <a:pPr rtl="1"/>
          <a:endParaRPr lang="ar-SA"/>
        </a:p>
      </dgm:t>
    </dgm:pt>
    <dgm:pt modelId="{77917E2C-D441-4915-AA77-97ADF77F8F08}" type="pres">
      <dgm:prSet presAssocID="{A7812BDF-409A-4652-9D23-669BB11CF54F}" presName="parentText" presStyleLbl="node1" presStyleIdx="1" presStyleCnt="2">
        <dgm:presLayoutVars>
          <dgm:chMax val="0"/>
          <dgm:bulletEnabled val="1"/>
        </dgm:presLayoutVars>
      </dgm:prSet>
      <dgm:spPr/>
      <dgm:t>
        <a:bodyPr/>
        <a:lstStyle/>
        <a:p>
          <a:pPr rtl="1"/>
          <a:endParaRPr lang="ar-SA"/>
        </a:p>
      </dgm:t>
    </dgm:pt>
    <dgm:pt modelId="{F49D8627-8EF9-47E1-A4C5-8FA538E41C07}" type="pres">
      <dgm:prSet presAssocID="{A7812BDF-409A-4652-9D23-669BB11CF54F}" presName="childText" presStyleLbl="revTx" presStyleIdx="1" presStyleCnt="2">
        <dgm:presLayoutVars>
          <dgm:bulletEnabled val="1"/>
        </dgm:presLayoutVars>
      </dgm:prSet>
      <dgm:spPr/>
      <dgm:t>
        <a:bodyPr/>
        <a:lstStyle/>
        <a:p>
          <a:pPr rtl="1"/>
          <a:endParaRPr lang="ar-SA"/>
        </a:p>
      </dgm:t>
    </dgm:pt>
  </dgm:ptLst>
  <dgm:cxnLst>
    <dgm:cxn modelId="{D4939678-5870-499B-B9F9-E6FD36ADE6B5}" type="presOf" srcId="{D2FC7764-1F16-4947-87D7-C6F3EA841425}" destId="{4EA4D078-9A47-49B8-9A72-1F2E31D484D9}" srcOrd="0" destOrd="0" presId="urn:microsoft.com/office/officeart/2005/8/layout/vList2"/>
    <dgm:cxn modelId="{242589B1-26B7-4FCC-AB83-EF3991A3AFCF}" srcId="{FCB633DB-E79F-4CF3-AC2A-B09445CD391B}" destId="{D2FC7764-1F16-4947-87D7-C6F3EA841425}" srcOrd="0" destOrd="0" parTransId="{008A93AB-117F-42D6-882E-F539E5057E18}" sibTransId="{63624D11-2B15-415A-8063-4B210B60A262}"/>
    <dgm:cxn modelId="{40C06D84-3B7B-463E-850F-968B6D717DB7}" srcId="{E8AA5C4E-CF1A-44E8-888B-0A152EC077B4}" destId="{FCB633DB-E79F-4CF3-AC2A-B09445CD391B}" srcOrd="0" destOrd="0" parTransId="{3F569BCD-A160-4891-8316-AF2BAD509077}" sibTransId="{B0167238-6ADA-4C66-804F-E8AFCB122003}"/>
    <dgm:cxn modelId="{B8C4DAD1-8F62-43AC-A2B3-500520F02D9F}" type="presOf" srcId="{A7812BDF-409A-4652-9D23-669BB11CF54F}" destId="{77917E2C-D441-4915-AA77-97ADF77F8F08}" srcOrd="0" destOrd="0" presId="urn:microsoft.com/office/officeart/2005/8/layout/vList2"/>
    <dgm:cxn modelId="{CDBE663C-ECF8-45FD-8CC6-D1AC7D5F4110}" type="presOf" srcId="{E8AA5C4E-CF1A-44E8-888B-0A152EC077B4}" destId="{95CEB122-80B6-421D-BB46-6E0665CDAA17}" srcOrd="0" destOrd="0" presId="urn:microsoft.com/office/officeart/2005/8/layout/vList2"/>
    <dgm:cxn modelId="{99D8156A-DFD3-4B5E-AD64-EA9B86222235}" type="presOf" srcId="{E8E2670E-94E7-47B1-8D19-F7B446BEB9E5}" destId="{F49D8627-8EF9-47E1-A4C5-8FA538E41C07}" srcOrd="0" destOrd="0" presId="urn:microsoft.com/office/officeart/2005/8/layout/vList2"/>
    <dgm:cxn modelId="{BA8A8B85-941C-44C4-8786-E1C8055A5737}" type="presOf" srcId="{FCB633DB-E79F-4CF3-AC2A-B09445CD391B}" destId="{E9EB0EA1-CD91-4083-8723-50F3D37A48A8}" srcOrd="0" destOrd="0" presId="urn:microsoft.com/office/officeart/2005/8/layout/vList2"/>
    <dgm:cxn modelId="{BCD56950-B792-4ABC-83D2-22E763B080CD}" srcId="{A7812BDF-409A-4652-9D23-669BB11CF54F}" destId="{E8E2670E-94E7-47B1-8D19-F7B446BEB9E5}" srcOrd="0" destOrd="0" parTransId="{553717FD-B4F8-426E-ADF7-D681C950B129}" sibTransId="{BC65FD93-B6FE-4E58-99AE-6657A39CE972}"/>
    <dgm:cxn modelId="{85240128-55B5-4EEC-99FC-775530AE4FCC}" srcId="{E8AA5C4E-CF1A-44E8-888B-0A152EC077B4}" destId="{A7812BDF-409A-4652-9D23-669BB11CF54F}" srcOrd="1" destOrd="0" parTransId="{80F3D997-0098-4463-AE6E-70571C0BC12D}" sibTransId="{DE8291F4-87F7-4510-8926-B40EFD2602B4}"/>
    <dgm:cxn modelId="{376A6182-2BB2-4003-AB02-51F310F6B0EC}" type="presParOf" srcId="{95CEB122-80B6-421D-BB46-6E0665CDAA17}" destId="{E9EB0EA1-CD91-4083-8723-50F3D37A48A8}" srcOrd="0" destOrd="0" presId="urn:microsoft.com/office/officeart/2005/8/layout/vList2"/>
    <dgm:cxn modelId="{C8C6E18E-F7A2-4728-A3AF-9B9E422A915A}" type="presParOf" srcId="{95CEB122-80B6-421D-BB46-6E0665CDAA17}" destId="{4EA4D078-9A47-49B8-9A72-1F2E31D484D9}" srcOrd="1" destOrd="0" presId="urn:microsoft.com/office/officeart/2005/8/layout/vList2"/>
    <dgm:cxn modelId="{F09EFC4F-54D1-44F1-9FB8-3E8C999562D0}" type="presParOf" srcId="{95CEB122-80B6-421D-BB46-6E0665CDAA17}" destId="{77917E2C-D441-4915-AA77-97ADF77F8F08}" srcOrd="2" destOrd="0" presId="urn:microsoft.com/office/officeart/2005/8/layout/vList2"/>
    <dgm:cxn modelId="{00D50955-63AC-484F-929F-431DA4C6B31A}" type="presParOf" srcId="{95CEB122-80B6-421D-BB46-6E0665CDAA17}" destId="{F49D8627-8EF9-47E1-A4C5-8FA538E41C07}"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BF3198-7E64-43AB-AC5D-A511201EAC78}" type="doc">
      <dgm:prSet loTypeId="urn:microsoft.com/office/officeart/2005/8/layout/hierarchy4" loCatId="list" qsTypeId="urn:microsoft.com/office/officeart/2005/8/quickstyle/3d2" qsCatId="3D" csTypeId="urn:microsoft.com/office/officeart/2005/8/colors/accent2_5" csCatId="accent2" phldr="1"/>
      <dgm:spPr/>
      <dgm:t>
        <a:bodyPr/>
        <a:lstStyle/>
        <a:p>
          <a:pPr rtl="1"/>
          <a:endParaRPr lang="ar-SA"/>
        </a:p>
      </dgm:t>
    </dgm:pt>
    <dgm:pt modelId="{F57AC37D-32B6-46B5-A2B7-D2382C53A184}">
      <dgm:prSet phldrT="[Text]"/>
      <dgm:spPr/>
      <dgm:t>
        <a:bodyPr/>
        <a:lstStyle/>
        <a:p>
          <a:pPr rtl="1"/>
          <a:r>
            <a:rPr lang="ar-SA" dirty="0" smtClean="0"/>
            <a:t>وصف الوضع الراهن للظواهر والمشكلات التربوية وتفسيرها</a:t>
          </a:r>
          <a:endParaRPr lang="ar-SA" dirty="0"/>
        </a:p>
      </dgm:t>
    </dgm:pt>
    <dgm:pt modelId="{164B6A5E-9A99-49AA-A2EF-442751FD09B1}" type="parTrans" cxnId="{2542E893-0FEC-4A80-846B-352434D6BF64}">
      <dgm:prSet/>
      <dgm:spPr/>
      <dgm:t>
        <a:bodyPr/>
        <a:lstStyle/>
        <a:p>
          <a:pPr rtl="1"/>
          <a:endParaRPr lang="ar-SA"/>
        </a:p>
      </dgm:t>
    </dgm:pt>
    <dgm:pt modelId="{84F3E0C9-E6A0-4BF6-A572-B142C3C42082}" type="sibTrans" cxnId="{2542E893-0FEC-4A80-846B-352434D6BF64}">
      <dgm:prSet/>
      <dgm:spPr/>
      <dgm:t>
        <a:bodyPr/>
        <a:lstStyle/>
        <a:p>
          <a:pPr rtl="1"/>
          <a:endParaRPr lang="ar-SA"/>
        </a:p>
      </dgm:t>
    </dgm:pt>
    <dgm:pt modelId="{7A58F52D-C6B3-4961-BCC8-B601D7FE8E54}">
      <dgm:prSet phldrT="[Text]"/>
      <dgm:spPr/>
      <dgm:t>
        <a:bodyPr/>
        <a:lstStyle/>
        <a:p>
          <a:pPr rtl="1"/>
          <a:r>
            <a:rPr lang="ar-SA" b="1" dirty="0" smtClean="0"/>
            <a:t>تحديد الظروف والعلاقات التي توجد بين هذه الظواهر</a:t>
          </a:r>
          <a:endParaRPr lang="ar-SA" b="1" dirty="0"/>
        </a:p>
      </dgm:t>
    </dgm:pt>
    <dgm:pt modelId="{9CF2D8DF-42AD-48BE-9C39-A3BA17250591}" type="parTrans" cxnId="{A91A1EEC-82A7-4D55-8732-BB6E97063423}">
      <dgm:prSet/>
      <dgm:spPr/>
      <dgm:t>
        <a:bodyPr/>
        <a:lstStyle/>
        <a:p>
          <a:pPr rtl="1"/>
          <a:endParaRPr lang="ar-SA"/>
        </a:p>
      </dgm:t>
    </dgm:pt>
    <dgm:pt modelId="{77A6276B-249D-4F4E-AEB8-D1CE317989F6}" type="sibTrans" cxnId="{A91A1EEC-82A7-4D55-8732-BB6E97063423}">
      <dgm:prSet/>
      <dgm:spPr/>
      <dgm:t>
        <a:bodyPr/>
        <a:lstStyle/>
        <a:p>
          <a:pPr rtl="1"/>
          <a:endParaRPr lang="ar-SA"/>
        </a:p>
      </dgm:t>
    </dgm:pt>
    <dgm:pt modelId="{1D4965E7-ECF8-40DF-9852-566E8D0410A3}">
      <dgm:prSet phldrT="[Text]"/>
      <dgm:spPr/>
      <dgm:t>
        <a:bodyPr/>
        <a:lstStyle/>
        <a:p>
          <a:pPr rtl="1"/>
          <a:r>
            <a:rPr lang="ar-SA" b="1" dirty="0" smtClean="0"/>
            <a:t>دراسة الظروف المحيطة بهذه الظاهرة في الماضي بهدف  معرفة اسباب الحالة الراهنة</a:t>
          </a:r>
          <a:endParaRPr lang="ar-SA" b="1" dirty="0"/>
        </a:p>
      </dgm:t>
    </dgm:pt>
    <dgm:pt modelId="{18A19D00-14D0-4A8C-A863-DE088C4E1BCB}" type="parTrans" cxnId="{6BF15BD1-9379-4DD6-8DDB-00857F5BED54}">
      <dgm:prSet/>
      <dgm:spPr/>
      <dgm:t>
        <a:bodyPr/>
        <a:lstStyle/>
        <a:p>
          <a:pPr rtl="1"/>
          <a:endParaRPr lang="ar-SA"/>
        </a:p>
      </dgm:t>
    </dgm:pt>
    <dgm:pt modelId="{C1897925-577D-4399-AA5A-91B40ABD94EE}" type="sibTrans" cxnId="{6BF15BD1-9379-4DD6-8DDB-00857F5BED54}">
      <dgm:prSet/>
      <dgm:spPr/>
      <dgm:t>
        <a:bodyPr/>
        <a:lstStyle/>
        <a:p>
          <a:pPr rtl="1"/>
          <a:endParaRPr lang="ar-SA"/>
        </a:p>
      </dgm:t>
    </dgm:pt>
    <dgm:pt modelId="{6F8AEDF1-CD6A-4607-9B37-DA16623DA728}">
      <dgm:prSet phldrT="[Text]" custT="1"/>
      <dgm:spPr/>
      <dgm:t>
        <a:bodyPr/>
        <a:lstStyle/>
        <a:p>
          <a:pPr rtl="1"/>
          <a:r>
            <a:rPr lang="ar-SA" sz="3200" b="1" dirty="0" smtClean="0"/>
            <a:t>استخلاص تنبؤات ومايحتمل أن تؤول اليه الظاهرة</a:t>
          </a:r>
          <a:endParaRPr lang="ar-SA" sz="3200" b="1" dirty="0"/>
        </a:p>
      </dgm:t>
    </dgm:pt>
    <dgm:pt modelId="{353F31AB-451B-4A11-92AE-8BBA9DB82F2F}" type="parTrans" cxnId="{079F8025-8ED2-4F64-80A4-2C95D1023AEB}">
      <dgm:prSet/>
      <dgm:spPr/>
      <dgm:t>
        <a:bodyPr/>
        <a:lstStyle/>
        <a:p>
          <a:pPr rtl="1"/>
          <a:endParaRPr lang="ar-SA"/>
        </a:p>
      </dgm:t>
    </dgm:pt>
    <dgm:pt modelId="{B4D73526-919A-4573-9904-E2E9746154BD}" type="sibTrans" cxnId="{079F8025-8ED2-4F64-80A4-2C95D1023AEB}">
      <dgm:prSet/>
      <dgm:spPr/>
      <dgm:t>
        <a:bodyPr/>
        <a:lstStyle/>
        <a:p>
          <a:pPr rtl="1"/>
          <a:endParaRPr lang="ar-SA"/>
        </a:p>
      </dgm:t>
    </dgm:pt>
    <dgm:pt modelId="{8ECAABB8-5D69-4E03-B1AD-638A97D5D4EC}">
      <dgm:prSet phldrT="[Text]"/>
      <dgm:spPr/>
      <dgm:t>
        <a:bodyPr/>
        <a:lstStyle/>
        <a:p>
          <a:pPr rtl="1"/>
          <a:r>
            <a:rPr lang="ar-SA" b="1" dirty="0" smtClean="0"/>
            <a:t>تحديد الممارسات التربوية الشائعة </a:t>
          </a:r>
          <a:endParaRPr lang="ar-SA" b="1" dirty="0"/>
        </a:p>
      </dgm:t>
    </dgm:pt>
    <dgm:pt modelId="{43A0873D-A757-4B34-8FA1-3C4995689CAB}" type="parTrans" cxnId="{BABB136F-D240-4942-BD3A-5495AA536AD2}">
      <dgm:prSet/>
      <dgm:spPr/>
      <dgm:t>
        <a:bodyPr/>
        <a:lstStyle/>
        <a:p>
          <a:pPr rtl="1"/>
          <a:endParaRPr lang="ar-SA"/>
        </a:p>
      </dgm:t>
    </dgm:pt>
    <dgm:pt modelId="{A6F4F4A8-F9E5-42E4-A4E3-9B2076A368D5}" type="sibTrans" cxnId="{BABB136F-D240-4942-BD3A-5495AA536AD2}">
      <dgm:prSet/>
      <dgm:spPr/>
      <dgm:t>
        <a:bodyPr/>
        <a:lstStyle/>
        <a:p>
          <a:pPr rtl="1"/>
          <a:endParaRPr lang="ar-SA"/>
        </a:p>
      </dgm:t>
    </dgm:pt>
    <dgm:pt modelId="{0C655277-C24D-47C0-B915-81DCFAB130DD}">
      <dgm:prSet phldrT="[Text]" custT="1"/>
      <dgm:spPr/>
      <dgm:t>
        <a:bodyPr/>
        <a:lstStyle/>
        <a:p>
          <a:pPr rtl="1"/>
          <a:r>
            <a:rPr lang="ar-SA" sz="2400" b="1" dirty="0" smtClean="0"/>
            <a:t>تعريف المعتقدات الشائعة عند افراد الجماعات </a:t>
          </a:r>
          <a:endParaRPr lang="ar-SA" sz="2400" b="1" dirty="0"/>
        </a:p>
      </dgm:t>
    </dgm:pt>
    <dgm:pt modelId="{98A0BBEF-5570-4D34-B99B-2FE8D3C9FA52}" type="parTrans" cxnId="{33356350-B8E5-4433-BC2D-4F1509E33130}">
      <dgm:prSet/>
      <dgm:spPr/>
      <dgm:t>
        <a:bodyPr/>
        <a:lstStyle/>
        <a:p>
          <a:pPr rtl="1"/>
          <a:endParaRPr lang="ar-SA"/>
        </a:p>
      </dgm:t>
    </dgm:pt>
    <dgm:pt modelId="{7467E1E3-D8BB-47C5-9F62-CE85B57EC7A9}" type="sibTrans" cxnId="{33356350-B8E5-4433-BC2D-4F1509E33130}">
      <dgm:prSet/>
      <dgm:spPr/>
      <dgm:t>
        <a:bodyPr/>
        <a:lstStyle/>
        <a:p>
          <a:pPr rtl="1"/>
          <a:endParaRPr lang="ar-SA"/>
        </a:p>
      </dgm:t>
    </dgm:pt>
    <dgm:pt modelId="{2A4251BF-FDE6-4E42-8173-69098F0CAF64}" type="pres">
      <dgm:prSet presAssocID="{77BF3198-7E64-43AB-AC5D-A511201EAC78}" presName="Name0" presStyleCnt="0">
        <dgm:presLayoutVars>
          <dgm:chPref val="1"/>
          <dgm:dir/>
          <dgm:animOne val="branch"/>
          <dgm:animLvl val="lvl"/>
          <dgm:resizeHandles/>
        </dgm:presLayoutVars>
      </dgm:prSet>
      <dgm:spPr/>
      <dgm:t>
        <a:bodyPr/>
        <a:lstStyle/>
        <a:p>
          <a:pPr rtl="1"/>
          <a:endParaRPr lang="ar-SA"/>
        </a:p>
      </dgm:t>
    </dgm:pt>
    <dgm:pt modelId="{7AB02321-62A4-4B4E-8576-8861A924C408}" type="pres">
      <dgm:prSet presAssocID="{F57AC37D-32B6-46B5-A2B7-D2382C53A184}" presName="vertOne" presStyleCnt="0"/>
      <dgm:spPr/>
    </dgm:pt>
    <dgm:pt modelId="{4FCE0764-C98F-4AB6-81DB-50145F91C9E7}" type="pres">
      <dgm:prSet presAssocID="{F57AC37D-32B6-46B5-A2B7-D2382C53A184}" presName="txOne" presStyleLbl="node0" presStyleIdx="0" presStyleCnt="1" custScaleY="60589">
        <dgm:presLayoutVars>
          <dgm:chPref val="3"/>
        </dgm:presLayoutVars>
      </dgm:prSet>
      <dgm:spPr/>
      <dgm:t>
        <a:bodyPr/>
        <a:lstStyle/>
        <a:p>
          <a:pPr rtl="1"/>
          <a:endParaRPr lang="ar-SA"/>
        </a:p>
      </dgm:t>
    </dgm:pt>
    <dgm:pt modelId="{4F8A14C5-D941-48E9-B7C3-27FA0B1D802D}" type="pres">
      <dgm:prSet presAssocID="{F57AC37D-32B6-46B5-A2B7-D2382C53A184}" presName="parTransOne" presStyleCnt="0"/>
      <dgm:spPr/>
    </dgm:pt>
    <dgm:pt modelId="{4BF43886-5A1F-4FB7-810B-7286944B3A63}" type="pres">
      <dgm:prSet presAssocID="{F57AC37D-32B6-46B5-A2B7-D2382C53A184}" presName="horzOne" presStyleCnt="0"/>
      <dgm:spPr/>
    </dgm:pt>
    <dgm:pt modelId="{06B1A0F8-2F13-4553-86A6-1D0A29592B78}" type="pres">
      <dgm:prSet presAssocID="{7A58F52D-C6B3-4961-BCC8-B601D7FE8E54}" presName="vertTwo" presStyleCnt="0"/>
      <dgm:spPr/>
    </dgm:pt>
    <dgm:pt modelId="{BB68C255-B8B7-446B-AAB5-EAEBDFD6016F}" type="pres">
      <dgm:prSet presAssocID="{7A58F52D-C6B3-4961-BCC8-B601D7FE8E54}" presName="txTwo" presStyleLbl="node2" presStyleIdx="0" presStyleCnt="2" custScaleX="50132" custLinFactNeighborX="23911" custLinFactNeighborY="-5518">
        <dgm:presLayoutVars>
          <dgm:chPref val="3"/>
        </dgm:presLayoutVars>
      </dgm:prSet>
      <dgm:spPr/>
      <dgm:t>
        <a:bodyPr/>
        <a:lstStyle/>
        <a:p>
          <a:pPr rtl="1"/>
          <a:endParaRPr lang="ar-SA"/>
        </a:p>
      </dgm:t>
    </dgm:pt>
    <dgm:pt modelId="{F6170A1F-EC8C-46A7-A25C-D7D6675DD601}" type="pres">
      <dgm:prSet presAssocID="{7A58F52D-C6B3-4961-BCC8-B601D7FE8E54}" presName="parTransTwo" presStyleCnt="0"/>
      <dgm:spPr/>
    </dgm:pt>
    <dgm:pt modelId="{C89A8298-1F25-4C21-B3B6-0494CBFACB32}" type="pres">
      <dgm:prSet presAssocID="{7A58F52D-C6B3-4961-BCC8-B601D7FE8E54}" presName="horzTwo" presStyleCnt="0"/>
      <dgm:spPr/>
    </dgm:pt>
    <dgm:pt modelId="{D721F1DE-9D9A-4D38-8393-881183FF5E51}" type="pres">
      <dgm:prSet presAssocID="{1D4965E7-ECF8-40DF-9852-566E8D0410A3}" presName="vertThree" presStyleCnt="0"/>
      <dgm:spPr/>
    </dgm:pt>
    <dgm:pt modelId="{EFF207DE-F4A5-479E-B778-928058AD80F4}" type="pres">
      <dgm:prSet presAssocID="{1D4965E7-ECF8-40DF-9852-566E8D0410A3}" presName="txThree" presStyleLbl="node3" presStyleIdx="0" presStyleCnt="3" custScaleX="195590" custLinFactNeighborX="17969" custLinFactNeighborY="-5881">
        <dgm:presLayoutVars>
          <dgm:chPref val="3"/>
        </dgm:presLayoutVars>
      </dgm:prSet>
      <dgm:spPr/>
      <dgm:t>
        <a:bodyPr/>
        <a:lstStyle/>
        <a:p>
          <a:pPr rtl="1"/>
          <a:endParaRPr lang="ar-SA"/>
        </a:p>
      </dgm:t>
    </dgm:pt>
    <dgm:pt modelId="{8C819737-822E-491B-8989-B06FBEE84FBC}" type="pres">
      <dgm:prSet presAssocID="{1D4965E7-ECF8-40DF-9852-566E8D0410A3}" presName="horzThree" presStyleCnt="0"/>
      <dgm:spPr/>
    </dgm:pt>
    <dgm:pt modelId="{F1F66276-D65B-415F-A12A-49A41BA5CDF7}" type="pres">
      <dgm:prSet presAssocID="{C1897925-577D-4399-AA5A-91B40ABD94EE}" presName="sibSpaceThree" presStyleCnt="0"/>
      <dgm:spPr/>
    </dgm:pt>
    <dgm:pt modelId="{234BCA45-8678-40A8-B71D-BAFEF16AF667}" type="pres">
      <dgm:prSet presAssocID="{6F8AEDF1-CD6A-4607-9B37-DA16623DA728}" presName="vertThree" presStyleCnt="0"/>
      <dgm:spPr/>
    </dgm:pt>
    <dgm:pt modelId="{60FE24BC-4EBE-4EBB-BE19-781301B50039}" type="pres">
      <dgm:prSet presAssocID="{6F8AEDF1-CD6A-4607-9B37-DA16623DA728}" presName="txThree" presStyleLbl="node3" presStyleIdx="1" presStyleCnt="3" custScaleX="177820" custLinFactX="43774" custLinFactNeighborX="100000" custLinFactNeighborY="-927">
        <dgm:presLayoutVars>
          <dgm:chPref val="3"/>
        </dgm:presLayoutVars>
      </dgm:prSet>
      <dgm:spPr/>
      <dgm:t>
        <a:bodyPr/>
        <a:lstStyle/>
        <a:p>
          <a:pPr rtl="1"/>
          <a:endParaRPr lang="ar-SA"/>
        </a:p>
      </dgm:t>
    </dgm:pt>
    <dgm:pt modelId="{8BB96156-3033-4C47-A995-F85A7F4679B9}" type="pres">
      <dgm:prSet presAssocID="{6F8AEDF1-CD6A-4607-9B37-DA16623DA728}" presName="horzThree" presStyleCnt="0"/>
      <dgm:spPr/>
    </dgm:pt>
    <dgm:pt modelId="{716F618E-CD67-45CC-898B-4C861B1029F4}" type="pres">
      <dgm:prSet presAssocID="{77A6276B-249D-4F4E-AEB8-D1CE317989F6}" presName="sibSpaceTwo" presStyleCnt="0"/>
      <dgm:spPr/>
    </dgm:pt>
    <dgm:pt modelId="{B1E92969-2DD7-4313-B56A-11F976A17D81}" type="pres">
      <dgm:prSet presAssocID="{8ECAABB8-5D69-4E03-B1AD-638A97D5D4EC}" presName="vertTwo" presStyleCnt="0"/>
      <dgm:spPr/>
    </dgm:pt>
    <dgm:pt modelId="{0D1632EA-EDA4-4719-A0CD-74C9FEDD866A}" type="pres">
      <dgm:prSet presAssocID="{8ECAABB8-5D69-4E03-B1AD-638A97D5D4EC}" presName="txTwo" presStyleLbl="node2" presStyleIdx="1" presStyleCnt="2" custScaleX="105701" custLinFactX="-107929" custLinFactNeighborX="-200000" custLinFactNeighborY="-58263">
        <dgm:presLayoutVars>
          <dgm:chPref val="3"/>
        </dgm:presLayoutVars>
      </dgm:prSet>
      <dgm:spPr/>
      <dgm:t>
        <a:bodyPr/>
        <a:lstStyle/>
        <a:p>
          <a:pPr rtl="1"/>
          <a:endParaRPr lang="ar-SA"/>
        </a:p>
      </dgm:t>
    </dgm:pt>
    <dgm:pt modelId="{AA51F1F0-47EB-4483-9C2C-1199DFE0D897}" type="pres">
      <dgm:prSet presAssocID="{8ECAABB8-5D69-4E03-B1AD-638A97D5D4EC}" presName="parTransTwo" presStyleCnt="0"/>
      <dgm:spPr/>
    </dgm:pt>
    <dgm:pt modelId="{AC9BBC84-EDDF-49AB-BFD8-77B743E01AD3}" type="pres">
      <dgm:prSet presAssocID="{8ECAABB8-5D69-4E03-B1AD-638A97D5D4EC}" presName="horzTwo" presStyleCnt="0"/>
      <dgm:spPr/>
    </dgm:pt>
    <dgm:pt modelId="{ED0FDF17-DC88-44BB-B517-5D8920698E3A}" type="pres">
      <dgm:prSet presAssocID="{0C655277-C24D-47C0-B915-81DCFAB130DD}" presName="vertThree" presStyleCnt="0"/>
      <dgm:spPr/>
    </dgm:pt>
    <dgm:pt modelId="{2EC11E7B-28D4-4306-8A49-419A8169FD8A}" type="pres">
      <dgm:prSet presAssocID="{0C655277-C24D-47C0-B915-81DCFAB130DD}" presName="txThree" presStyleLbl="node3" presStyleIdx="2" presStyleCnt="3" custScaleX="144706" custLinFactY="-12513" custLinFactNeighborX="17746" custLinFactNeighborY="-100000">
        <dgm:presLayoutVars>
          <dgm:chPref val="3"/>
        </dgm:presLayoutVars>
      </dgm:prSet>
      <dgm:spPr/>
      <dgm:t>
        <a:bodyPr/>
        <a:lstStyle/>
        <a:p>
          <a:pPr rtl="1"/>
          <a:endParaRPr lang="ar-SA"/>
        </a:p>
      </dgm:t>
    </dgm:pt>
    <dgm:pt modelId="{E83A75B5-E42E-4CA8-948D-2824C15B0D37}" type="pres">
      <dgm:prSet presAssocID="{0C655277-C24D-47C0-B915-81DCFAB130DD}" presName="horzThree" presStyleCnt="0"/>
      <dgm:spPr/>
    </dgm:pt>
  </dgm:ptLst>
  <dgm:cxnLst>
    <dgm:cxn modelId="{3EC50469-6914-429C-9C30-0971DD94D2D9}" type="presOf" srcId="{6F8AEDF1-CD6A-4607-9B37-DA16623DA728}" destId="{60FE24BC-4EBE-4EBB-BE19-781301B50039}" srcOrd="0" destOrd="0" presId="urn:microsoft.com/office/officeart/2005/8/layout/hierarchy4"/>
    <dgm:cxn modelId="{A91A1EEC-82A7-4D55-8732-BB6E97063423}" srcId="{F57AC37D-32B6-46B5-A2B7-D2382C53A184}" destId="{7A58F52D-C6B3-4961-BCC8-B601D7FE8E54}" srcOrd="0" destOrd="0" parTransId="{9CF2D8DF-42AD-48BE-9C39-A3BA17250591}" sibTransId="{77A6276B-249D-4F4E-AEB8-D1CE317989F6}"/>
    <dgm:cxn modelId="{6BF15BD1-9379-4DD6-8DDB-00857F5BED54}" srcId="{7A58F52D-C6B3-4961-BCC8-B601D7FE8E54}" destId="{1D4965E7-ECF8-40DF-9852-566E8D0410A3}" srcOrd="0" destOrd="0" parTransId="{18A19D00-14D0-4A8C-A863-DE088C4E1BCB}" sibTransId="{C1897925-577D-4399-AA5A-91B40ABD94EE}"/>
    <dgm:cxn modelId="{B572A528-1F5A-4921-BD42-6A5D76D9918E}" type="presOf" srcId="{0C655277-C24D-47C0-B915-81DCFAB130DD}" destId="{2EC11E7B-28D4-4306-8A49-419A8169FD8A}" srcOrd="0" destOrd="0" presId="urn:microsoft.com/office/officeart/2005/8/layout/hierarchy4"/>
    <dgm:cxn modelId="{4CC73A74-7DEF-4116-97A6-FD3CD207E19A}" type="presOf" srcId="{7A58F52D-C6B3-4961-BCC8-B601D7FE8E54}" destId="{BB68C255-B8B7-446B-AAB5-EAEBDFD6016F}" srcOrd="0" destOrd="0" presId="urn:microsoft.com/office/officeart/2005/8/layout/hierarchy4"/>
    <dgm:cxn modelId="{079F8025-8ED2-4F64-80A4-2C95D1023AEB}" srcId="{7A58F52D-C6B3-4961-BCC8-B601D7FE8E54}" destId="{6F8AEDF1-CD6A-4607-9B37-DA16623DA728}" srcOrd="1" destOrd="0" parTransId="{353F31AB-451B-4A11-92AE-8BBA9DB82F2F}" sibTransId="{B4D73526-919A-4573-9904-E2E9746154BD}"/>
    <dgm:cxn modelId="{99DE70C0-36A4-4A4A-BFAD-6A58C15EEBC8}" type="presOf" srcId="{77BF3198-7E64-43AB-AC5D-A511201EAC78}" destId="{2A4251BF-FDE6-4E42-8173-69098F0CAF64}" srcOrd="0" destOrd="0" presId="urn:microsoft.com/office/officeart/2005/8/layout/hierarchy4"/>
    <dgm:cxn modelId="{BABB136F-D240-4942-BD3A-5495AA536AD2}" srcId="{F57AC37D-32B6-46B5-A2B7-D2382C53A184}" destId="{8ECAABB8-5D69-4E03-B1AD-638A97D5D4EC}" srcOrd="1" destOrd="0" parTransId="{43A0873D-A757-4B34-8FA1-3C4995689CAB}" sibTransId="{A6F4F4A8-F9E5-42E4-A4E3-9B2076A368D5}"/>
    <dgm:cxn modelId="{33356350-B8E5-4433-BC2D-4F1509E33130}" srcId="{8ECAABB8-5D69-4E03-B1AD-638A97D5D4EC}" destId="{0C655277-C24D-47C0-B915-81DCFAB130DD}" srcOrd="0" destOrd="0" parTransId="{98A0BBEF-5570-4D34-B99B-2FE8D3C9FA52}" sibTransId="{7467E1E3-D8BB-47C5-9F62-CE85B57EC7A9}"/>
    <dgm:cxn modelId="{2542E893-0FEC-4A80-846B-352434D6BF64}" srcId="{77BF3198-7E64-43AB-AC5D-A511201EAC78}" destId="{F57AC37D-32B6-46B5-A2B7-D2382C53A184}" srcOrd="0" destOrd="0" parTransId="{164B6A5E-9A99-49AA-A2EF-442751FD09B1}" sibTransId="{84F3E0C9-E6A0-4BF6-A572-B142C3C42082}"/>
    <dgm:cxn modelId="{A437000C-1739-4DE9-80D5-E46383437485}" type="presOf" srcId="{8ECAABB8-5D69-4E03-B1AD-638A97D5D4EC}" destId="{0D1632EA-EDA4-4719-A0CD-74C9FEDD866A}" srcOrd="0" destOrd="0" presId="urn:microsoft.com/office/officeart/2005/8/layout/hierarchy4"/>
    <dgm:cxn modelId="{955F2190-D95C-449D-972B-2029FD1E68CC}" type="presOf" srcId="{1D4965E7-ECF8-40DF-9852-566E8D0410A3}" destId="{EFF207DE-F4A5-479E-B778-928058AD80F4}" srcOrd="0" destOrd="0" presId="urn:microsoft.com/office/officeart/2005/8/layout/hierarchy4"/>
    <dgm:cxn modelId="{DD5E12DD-B6D0-42FA-A7DB-82C027D6FAF0}" type="presOf" srcId="{F57AC37D-32B6-46B5-A2B7-D2382C53A184}" destId="{4FCE0764-C98F-4AB6-81DB-50145F91C9E7}" srcOrd="0" destOrd="0" presId="urn:microsoft.com/office/officeart/2005/8/layout/hierarchy4"/>
    <dgm:cxn modelId="{1C980284-6B2E-441E-98BB-E74C03E31780}" type="presParOf" srcId="{2A4251BF-FDE6-4E42-8173-69098F0CAF64}" destId="{7AB02321-62A4-4B4E-8576-8861A924C408}" srcOrd="0" destOrd="0" presId="urn:microsoft.com/office/officeart/2005/8/layout/hierarchy4"/>
    <dgm:cxn modelId="{9490A7E9-BE2F-422D-86BD-C14DAEE97DC3}" type="presParOf" srcId="{7AB02321-62A4-4B4E-8576-8861A924C408}" destId="{4FCE0764-C98F-4AB6-81DB-50145F91C9E7}" srcOrd="0" destOrd="0" presId="urn:microsoft.com/office/officeart/2005/8/layout/hierarchy4"/>
    <dgm:cxn modelId="{C15DBA1E-7038-43D3-934D-D845B26AE0BE}" type="presParOf" srcId="{7AB02321-62A4-4B4E-8576-8861A924C408}" destId="{4F8A14C5-D941-48E9-B7C3-27FA0B1D802D}" srcOrd="1" destOrd="0" presId="urn:microsoft.com/office/officeart/2005/8/layout/hierarchy4"/>
    <dgm:cxn modelId="{116EACB1-C9A5-4BCA-990A-926DDC9F28AE}" type="presParOf" srcId="{7AB02321-62A4-4B4E-8576-8861A924C408}" destId="{4BF43886-5A1F-4FB7-810B-7286944B3A63}" srcOrd="2" destOrd="0" presId="urn:microsoft.com/office/officeart/2005/8/layout/hierarchy4"/>
    <dgm:cxn modelId="{A0017F09-5DD0-42EC-9337-2943EC274674}" type="presParOf" srcId="{4BF43886-5A1F-4FB7-810B-7286944B3A63}" destId="{06B1A0F8-2F13-4553-86A6-1D0A29592B78}" srcOrd="0" destOrd="0" presId="urn:microsoft.com/office/officeart/2005/8/layout/hierarchy4"/>
    <dgm:cxn modelId="{820AC6FE-4DF8-4FD2-A2A6-F329E97B4914}" type="presParOf" srcId="{06B1A0F8-2F13-4553-86A6-1D0A29592B78}" destId="{BB68C255-B8B7-446B-AAB5-EAEBDFD6016F}" srcOrd="0" destOrd="0" presId="urn:microsoft.com/office/officeart/2005/8/layout/hierarchy4"/>
    <dgm:cxn modelId="{421A7084-85A4-436E-BCD5-127B98E3FDE3}" type="presParOf" srcId="{06B1A0F8-2F13-4553-86A6-1D0A29592B78}" destId="{F6170A1F-EC8C-46A7-A25C-D7D6675DD601}" srcOrd="1" destOrd="0" presId="urn:microsoft.com/office/officeart/2005/8/layout/hierarchy4"/>
    <dgm:cxn modelId="{2BD94059-74FD-44A1-899B-7D03152ED366}" type="presParOf" srcId="{06B1A0F8-2F13-4553-86A6-1D0A29592B78}" destId="{C89A8298-1F25-4C21-B3B6-0494CBFACB32}" srcOrd="2" destOrd="0" presId="urn:microsoft.com/office/officeart/2005/8/layout/hierarchy4"/>
    <dgm:cxn modelId="{0CCE3D69-E354-4A5A-90C5-47575F344A51}" type="presParOf" srcId="{C89A8298-1F25-4C21-B3B6-0494CBFACB32}" destId="{D721F1DE-9D9A-4D38-8393-881183FF5E51}" srcOrd="0" destOrd="0" presId="urn:microsoft.com/office/officeart/2005/8/layout/hierarchy4"/>
    <dgm:cxn modelId="{503B1342-3572-4040-B915-EF574CFEE29B}" type="presParOf" srcId="{D721F1DE-9D9A-4D38-8393-881183FF5E51}" destId="{EFF207DE-F4A5-479E-B778-928058AD80F4}" srcOrd="0" destOrd="0" presId="urn:microsoft.com/office/officeart/2005/8/layout/hierarchy4"/>
    <dgm:cxn modelId="{CAEF1133-AC6B-4657-A2CF-69F5C6E6C2CA}" type="presParOf" srcId="{D721F1DE-9D9A-4D38-8393-881183FF5E51}" destId="{8C819737-822E-491B-8989-B06FBEE84FBC}" srcOrd="1" destOrd="0" presId="urn:microsoft.com/office/officeart/2005/8/layout/hierarchy4"/>
    <dgm:cxn modelId="{9234D2CB-3E84-4B7E-A72C-A2502BAE5DBD}" type="presParOf" srcId="{C89A8298-1F25-4C21-B3B6-0494CBFACB32}" destId="{F1F66276-D65B-415F-A12A-49A41BA5CDF7}" srcOrd="1" destOrd="0" presId="urn:microsoft.com/office/officeart/2005/8/layout/hierarchy4"/>
    <dgm:cxn modelId="{816A3BF4-5AEC-4B78-B31B-36BC291EC0DD}" type="presParOf" srcId="{C89A8298-1F25-4C21-B3B6-0494CBFACB32}" destId="{234BCA45-8678-40A8-B71D-BAFEF16AF667}" srcOrd="2" destOrd="0" presId="urn:microsoft.com/office/officeart/2005/8/layout/hierarchy4"/>
    <dgm:cxn modelId="{AA744CBC-C075-436B-9EEE-677D1FEE8A28}" type="presParOf" srcId="{234BCA45-8678-40A8-B71D-BAFEF16AF667}" destId="{60FE24BC-4EBE-4EBB-BE19-781301B50039}" srcOrd="0" destOrd="0" presId="urn:microsoft.com/office/officeart/2005/8/layout/hierarchy4"/>
    <dgm:cxn modelId="{35861820-F4E8-4EAD-B9AD-0923FF5F11B8}" type="presParOf" srcId="{234BCA45-8678-40A8-B71D-BAFEF16AF667}" destId="{8BB96156-3033-4C47-A995-F85A7F4679B9}" srcOrd="1" destOrd="0" presId="urn:microsoft.com/office/officeart/2005/8/layout/hierarchy4"/>
    <dgm:cxn modelId="{5357CF65-70EE-42D0-AA06-9E2A15DD2490}" type="presParOf" srcId="{4BF43886-5A1F-4FB7-810B-7286944B3A63}" destId="{716F618E-CD67-45CC-898B-4C861B1029F4}" srcOrd="1" destOrd="0" presId="urn:microsoft.com/office/officeart/2005/8/layout/hierarchy4"/>
    <dgm:cxn modelId="{339A6AB4-E827-41F2-84F2-7FC818A1662A}" type="presParOf" srcId="{4BF43886-5A1F-4FB7-810B-7286944B3A63}" destId="{B1E92969-2DD7-4313-B56A-11F976A17D81}" srcOrd="2" destOrd="0" presId="urn:microsoft.com/office/officeart/2005/8/layout/hierarchy4"/>
    <dgm:cxn modelId="{3618E9B8-6890-4185-80F5-A486077FB8F0}" type="presParOf" srcId="{B1E92969-2DD7-4313-B56A-11F976A17D81}" destId="{0D1632EA-EDA4-4719-A0CD-74C9FEDD866A}" srcOrd="0" destOrd="0" presId="urn:microsoft.com/office/officeart/2005/8/layout/hierarchy4"/>
    <dgm:cxn modelId="{6D8C491A-71A7-4E9A-A939-7020897D648B}" type="presParOf" srcId="{B1E92969-2DD7-4313-B56A-11F976A17D81}" destId="{AA51F1F0-47EB-4483-9C2C-1199DFE0D897}" srcOrd="1" destOrd="0" presId="urn:microsoft.com/office/officeart/2005/8/layout/hierarchy4"/>
    <dgm:cxn modelId="{F61737B0-DD91-4765-96A9-72434728297F}" type="presParOf" srcId="{B1E92969-2DD7-4313-B56A-11F976A17D81}" destId="{AC9BBC84-EDDF-49AB-BFD8-77B743E01AD3}" srcOrd="2" destOrd="0" presId="urn:microsoft.com/office/officeart/2005/8/layout/hierarchy4"/>
    <dgm:cxn modelId="{B94CB3B5-7745-450C-AD19-50031CBB42C5}" type="presParOf" srcId="{AC9BBC84-EDDF-49AB-BFD8-77B743E01AD3}" destId="{ED0FDF17-DC88-44BB-B517-5D8920698E3A}" srcOrd="0" destOrd="0" presId="urn:microsoft.com/office/officeart/2005/8/layout/hierarchy4"/>
    <dgm:cxn modelId="{CD40FF59-E6EA-4EEC-B4F0-3F996CC69A1E}" type="presParOf" srcId="{ED0FDF17-DC88-44BB-B517-5D8920698E3A}" destId="{2EC11E7B-28D4-4306-8A49-419A8169FD8A}" srcOrd="0" destOrd="0" presId="urn:microsoft.com/office/officeart/2005/8/layout/hierarchy4"/>
    <dgm:cxn modelId="{A0B4426B-3481-47D0-953C-018C4F1B50AC}" type="presParOf" srcId="{ED0FDF17-DC88-44BB-B517-5D8920698E3A}" destId="{E83A75B5-E42E-4CA8-948D-2824C15B0D37}"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3DAA472-0D46-444B-86D0-4F05D58DDE0E}" type="doc">
      <dgm:prSet loTypeId="urn:microsoft.com/office/officeart/2005/8/layout/cycle4#1" loCatId="cycle" qsTypeId="urn:microsoft.com/office/officeart/2005/8/quickstyle/simple5" qsCatId="simple" csTypeId="urn:microsoft.com/office/officeart/2005/8/colors/colorful2" csCatId="colorful" phldr="1"/>
      <dgm:spPr/>
      <dgm:t>
        <a:bodyPr/>
        <a:lstStyle/>
        <a:p>
          <a:pPr rtl="1"/>
          <a:endParaRPr lang="ar-SA"/>
        </a:p>
      </dgm:t>
    </dgm:pt>
    <dgm:pt modelId="{6D73349B-1941-445D-B82A-F8FD5712C28A}">
      <dgm:prSet phldrT="[Text]"/>
      <dgm:spPr/>
      <dgm:t>
        <a:bodyPr/>
        <a:lstStyle/>
        <a:p>
          <a:pPr rtl="1"/>
          <a:r>
            <a:rPr lang="ar-SA" dirty="0" smtClean="0"/>
            <a:t>وضع الفروض</a:t>
          </a:r>
          <a:endParaRPr lang="ar-SA" dirty="0"/>
        </a:p>
      </dgm:t>
    </dgm:pt>
    <dgm:pt modelId="{4B9C5CAC-6AA1-4C54-9D38-F592E7F54A0B}" type="parTrans" cxnId="{50AA30B3-0F1A-468B-A441-CE72F80C3740}">
      <dgm:prSet/>
      <dgm:spPr/>
      <dgm:t>
        <a:bodyPr/>
        <a:lstStyle/>
        <a:p>
          <a:pPr rtl="1"/>
          <a:endParaRPr lang="ar-SA"/>
        </a:p>
      </dgm:t>
    </dgm:pt>
    <dgm:pt modelId="{FC66E575-7BF3-478C-8A49-C3E096AF23A5}" type="sibTrans" cxnId="{50AA30B3-0F1A-468B-A441-CE72F80C3740}">
      <dgm:prSet/>
      <dgm:spPr/>
      <dgm:t>
        <a:bodyPr/>
        <a:lstStyle/>
        <a:p>
          <a:pPr rtl="1"/>
          <a:endParaRPr lang="ar-SA"/>
        </a:p>
      </dgm:t>
    </dgm:pt>
    <dgm:pt modelId="{EE9B1EEE-960A-4D22-B594-FF97D0BAB8EE}">
      <dgm:prSet phldrT="[Text]"/>
      <dgm:spPr/>
      <dgm:t>
        <a:bodyPr/>
        <a:lstStyle/>
        <a:p>
          <a:pPr rtl="1"/>
          <a:r>
            <a:rPr lang="ar-SA" dirty="0" smtClean="0"/>
            <a:t>تحديد المشكلة</a:t>
          </a:r>
          <a:endParaRPr lang="ar-SA" dirty="0"/>
        </a:p>
      </dgm:t>
    </dgm:pt>
    <dgm:pt modelId="{E4B5C03C-473F-4221-BB73-FEF390386869}" type="parTrans" cxnId="{5341A1A0-AB14-4FA2-BEF1-F500A600EE0D}">
      <dgm:prSet/>
      <dgm:spPr/>
      <dgm:t>
        <a:bodyPr/>
        <a:lstStyle/>
        <a:p>
          <a:pPr rtl="1"/>
          <a:endParaRPr lang="ar-SA"/>
        </a:p>
      </dgm:t>
    </dgm:pt>
    <dgm:pt modelId="{B224700C-A3F2-475B-B011-A40F7881D921}" type="sibTrans" cxnId="{5341A1A0-AB14-4FA2-BEF1-F500A600EE0D}">
      <dgm:prSet/>
      <dgm:spPr/>
      <dgm:t>
        <a:bodyPr/>
        <a:lstStyle/>
        <a:p>
          <a:pPr rtl="1"/>
          <a:endParaRPr lang="ar-SA"/>
        </a:p>
      </dgm:t>
    </dgm:pt>
    <dgm:pt modelId="{F4D20049-C1B0-457F-9B44-AE1815A31F6A}">
      <dgm:prSet phldrT="[Text]"/>
      <dgm:spPr/>
      <dgm:t>
        <a:bodyPr/>
        <a:lstStyle/>
        <a:p>
          <a:pPr rtl="1"/>
          <a:r>
            <a:rPr lang="ar-SA" dirty="0" smtClean="0"/>
            <a:t>وضع الإطار النظري</a:t>
          </a:r>
          <a:endParaRPr lang="ar-SA" dirty="0"/>
        </a:p>
      </dgm:t>
    </dgm:pt>
    <dgm:pt modelId="{A62C7685-8292-480F-A9FC-EBC493177177}" type="parTrans" cxnId="{ADEDC13C-B651-4686-B0CF-2E87A35C1C82}">
      <dgm:prSet/>
      <dgm:spPr/>
      <dgm:t>
        <a:bodyPr/>
        <a:lstStyle/>
        <a:p>
          <a:pPr rtl="1"/>
          <a:endParaRPr lang="ar-SA"/>
        </a:p>
      </dgm:t>
    </dgm:pt>
    <dgm:pt modelId="{CD1C7C63-413F-41A6-AFD0-C87B9ABA14BE}" type="sibTrans" cxnId="{ADEDC13C-B651-4686-B0CF-2E87A35C1C82}">
      <dgm:prSet/>
      <dgm:spPr/>
      <dgm:t>
        <a:bodyPr/>
        <a:lstStyle/>
        <a:p>
          <a:pPr rtl="1"/>
          <a:endParaRPr lang="ar-SA"/>
        </a:p>
      </dgm:t>
    </dgm:pt>
    <dgm:pt modelId="{7F1C22AA-22DA-41B0-9A6E-003EC93DDB0E}">
      <dgm:prSet phldrT="[Text]"/>
      <dgm:spPr/>
      <dgm:t>
        <a:bodyPr/>
        <a:lstStyle/>
        <a:p>
          <a:pPr rtl="1"/>
          <a:r>
            <a:rPr lang="ar-SA" dirty="0" smtClean="0"/>
            <a:t>الشعور بالمشكلة</a:t>
          </a:r>
          <a:endParaRPr lang="ar-SA" dirty="0"/>
        </a:p>
      </dgm:t>
    </dgm:pt>
    <dgm:pt modelId="{8AD1A8CB-0A91-4655-B526-97D1D0585E4A}" type="parTrans" cxnId="{F5EADE5E-606E-49A1-97D6-3A11069CD9BC}">
      <dgm:prSet/>
      <dgm:spPr/>
      <dgm:t>
        <a:bodyPr/>
        <a:lstStyle/>
        <a:p>
          <a:pPr rtl="1"/>
          <a:endParaRPr lang="ar-SA"/>
        </a:p>
      </dgm:t>
    </dgm:pt>
    <dgm:pt modelId="{1EE78BB8-8064-4CB1-9018-75D2077DFFE3}" type="sibTrans" cxnId="{F5EADE5E-606E-49A1-97D6-3A11069CD9BC}">
      <dgm:prSet/>
      <dgm:spPr/>
      <dgm:t>
        <a:bodyPr/>
        <a:lstStyle/>
        <a:p>
          <a:pPr rtl="1"/>
          <a:endParaRPr lang="ar-SA"/>
        </a:p>
      </dgm:t>
    </dgm:pt>
    <dgm:pt modelId="{4BD9706C-52D1-451D-BCE5-C12350762992}">
      <dgm:prSet phldrT="[Text]"/>
      <dgm:spPr/>
      <dgm:t>
        <a:bodyPr/>
        <a:lstStyle/>
        <a:p>
          <a:pPr rtl="1"/>
          <a:r>
            <a:rPr lang="ar-SA" dirty="0" smtClean="0"/>
            <a:t>إختيار العينة</a:t>
          </a:r>
          <a:endParaRPr lang="ar-SA" dirty="0"/>
        </a:p>
      </dgm:t>
    </dgm:pt>
    <dgm:pt modelId="{900025DC-A631-4FE9-8156-3D05D8D93C69}" type="parTrans" cxnId="{06EF5C93-BF60-4FB6-A68C-C2C06C37232C}">
      <dgm:prSet/>
      <dgm:spPr/>
      <dgm:t>
        <a:bodyPr/>
        <a:lstStyle/>
        <a:p>
          <a:pPr rtl="1"/>
          <a:endParaRPr lang="ar-SA"/>
        </a:p>
      </dgm:t>
    </dgm:pt>
    <dgm:pt modelId="{52C05536-878D-4D7D-A4E8-3772C029A28A}" type="sibTrans" cxnId="{06EF5C93-BF60-4FB6-A68C-C2C06C37232C}">
      <dgm:prSet/>
      <dgm:spPr/>
      <dgm:t>
        <a:bodyPr/>
        <a:lstStyle/>
        <a:p>
          <a:pPr rtl="1"/>
          <a:endParaRPr lang="ar-SA"/>
        </a:p>
      </dgm:t>
    </dgm:pt>
    <dgm:pt modelId="{FDE2D9C7-5549-4D13-A514-468107EAFA4E}">
      <dgm:prSet phldrT="[Text]"/>
      <dgm:spPr/>
      <dgm:t>
        <a:bodyPr/>
        <a:lstStyle/>
        <a:p>
          <a:pPr rtl="1"/>
          <a:r>
            <a:rPr lang="ar-SA" dirty="0" smtClean="0"/>
            <a:t>إختيار ادوات جمع المعلومات</a:t>
          </a:r>
          <a:endParaRPr lang="ar-SA" dirty="0"/>
        </a:p>
      </dgm:t>
    </dgm:pt>
    <dgm:pt modelId="{DFF3A098-3986-4A09-ABDB-1FED3CC7326C}" type="parTrans" cxnId="{010D711B-8901-49E4-A9B1-FC5288E5CF01}">
      <dgm:prSet/>
      <dgm:spPr/>
      <dgm:t>
        <a:bodyPr/>
        <a:lstStyle/>
        <a:p>
          <a:pPr rtl="1"/>
          <a:endParaRPr lang="ar-SA"/>
        </a:p>
      </dgm:t>
    </dgm:pt>
    <dgm:pt modelId="{E86622C3-00B0-452C-A1AC-D2B885721E47}" type="sibTrans" cxnId="{010D711B-8901-49E4-A9B1-FC5288E5CF01}">
      <dgm:prSet/>
      <dgm:spPr/>
      <dgm:t>
        <a:bodyPr/>
        <a:lstStyle/>
        <a:p>
          <a:pPr rtl="1"/>
          <a:endParaRPr lang="ar-SA"/>
        </a:p>
      </dgm:t>
    </dgm:pt>
    <dgm:pt modelId="{DB6EA32B-B337-4A7C-8819-402F10D703C7}">
      <dgm:prSet phldrT="[Text]"/>
      <dgm:spPr/>
      <dgm:t>
        <a:bodyPr/>
        <a:lstStyle/>
        <a:p>
          <a:pPr rtl="1"/>
          <a:r>
            <a:rPr lang="ar-SA" dirty="0" smtClean="0"/>
            <a:t>التطبيق</a:t>
          </a:r>
          <a:endParaRPr lang="ar-SA" dirty="0"/>
        </a:p>
      </dgm:t>
    </dgm:pt>
    <dgm:pt modelId="{03648730-D2C6-4619-A0B4-022E7D48FED0}" type="parTrans" cxnId="{9128B416-EB6A-4085-87F4-2F12CA508BFC}">
      <dgm:prSet/>
      <dgm:spPr/>
      <dgm:t>
        <a:bodyPr/>
        <a:lstStyle/>
        <a:p>
          <a:pPr rtl="1"/>
          <a:endParaRPr lang="ar-SA"/>
        </a:p>
      </dgm:t>
    </dgm:pt>
    <dgm:pt modelId="{07E8D194-D6CE-4052-BBE2-05F735EBE223}" type="sibTrans" cxnId="{9128B416-EB6A-4085-87F4-2F12CA508BFC}">
      <dgm:prSet/>
      <dgm:spPr/>
      <dgm:t>
        <a:bodyPr/>
        <a:lstStyle/>
        <a:p>
          <a:pPr rtl="1"/>
          <a:endParaRPr lang="ar-SA"/>
        </a:p>
      </dgm:t>
    </dgm:pt>
    <dgm:pt modelId="{30F85746-DD0D-46CA-801C-0D82F5CA3D2F}">
      <dgm:prSet phldrT="[Text]" custT="1"/>
      <dgm:spPr/>
      <dgm:t>
        <a:bodyPr/>
        <a:lstStyle/>
        <a:p>
          <a:pPr rtl="1"/>
          <a:r>
            <a:rPr lang="ar-SA" sz="1800" b="1" dirty="0" smtClean="0"/>
            <a:t>تحليل وتفسير النتائج واستخلاص التعميمات</a:t>
          </a:r>
          <a:endParaRPr lang="ar-SA" sz="1800" b="1" dirty="0"/>
        </a:p>
      </dgm:t>
    </dgm:pt>
    <dgm:pt modelId="{35594398-C937-4419-BB21-EAA2D9B1146C}" type="parTrans" cxnId="{DC599D3A-AEE7-4BAB-B36A-FF3DB1DB98FF}">
      <dgm:prSet/>
      <dgm:spPr/>
      <dgm:t>
        <a:bodyPr/>
        <a:lstStyle/>
        <a:p>
          <a:pPr rtl="1"/>
          <a:endParaRPr lang="ar-SA"/>
        </a:p>
      </dgm:t>
    </dgm:pt>
    <dgm:pt modelId="{36DE955B-CDD8-4F68-A93A-722926440177}" type="sibTrans" cxnId="{DC599D3A-AEE7-4BAB-B36A-FF3DB1DB98FF}">
      <dgm:prSet/>
      <dgm:spPr/>
      <dgm:t>
        <a:bodyPr/>
        <a:lstStyle/>
        <a:p>
          <a:pPr rtl="1"/>
          <a:endParaRPr lang="ar-SA"/>
        </a:p>
      </dgm:t>
    </dgm:pt>
    <dgm:pt modelId="{7CC992A9-2CF1-45CF-9A76-46FAF706B03A}" type="pres">
      <dgm:prSet presAssocID="{73DAA472-0D46-444B-86D0-4F05D58DDE0E}" presName="cycleMatrixDiagram" presStyleCnt="0">
        <dgm:presLayoutVars>
          <dgm:chMax val="1"/>
          <dgm:dir/>
          <dgm:animLvl val="lvl"/>
          <dgm:resizeHandles val="exact"/>
        </dgm:presLayoutVars>
      </dgm:prSet>
      <dgm:spPr/>
      <dgm:t>
        <a:bodyPr/>
        <a:lstStyle/>
        <a:p>
          <a:pPr rtl="1"/>
          <a:endParaRPr lang="ar-SA"/>
        </a:p>
      </dgm:t>
    </dgm:pt>
    <dgm:pt modelId="{08EE3C59-E1EB-41DE-A209-5D30019E1E94}" type="pres">
      <dgm:prSet presAssocID="{73DAA472-0D46-444B-86D0-4F05D58DDE0E}" presName="children" presStyleCnt="0"/>
      <dgm:spPr/>
    </dgm:pt>
    <dgm:pt modelId="{481EA466-FA6E-4FCA-A138-F93FD2FD77D2}" type="pres">
      <dgm:prSet presAssocID="{73DAA472-0D46-444B-86D0-4F05D58DDE0E}" presName="child1group" presStyleCnt="0"/>
      <dgm:spPr/>
    </dgm:pt>
    <dgm:pt modelId="{5DB17EB9-9C57-49C5-8AFE-1D5CCB302849}" type="pres">
      <dgm:prSet presAssocID="{73DAA472-0D46-444B-86D0-4F05D58DDE0E}" presName="child1" presStyleLbl="bgAcc1" presStyleIdx="0" presStyleCnt="4"/>
      <dgm:spPr/>
      <dgm:t>
        <a:bodyPr/>
        <a:lstStyle/>
        <a:p>
          <a:pPr rtl="1"/>
          <a:endParaRPr lang="ar-SA"/>
        </a:p>
      </dgm:t>
    </dgm:pt>
    <dgm:pt modelId="{57F921FD-0821-4717-AE05-62960EB09504}" type="pres">
      <dgm:prSet presAssocID="{73DAA472-0D46-444B-86D0-4F05D58DDE0E}" presName="child1Text" presStyleLbl="bgAcc1" presStyleIdx="0" presStyleCnt="4">
        <dgm:presLayoutVars>
          <dgm:bulletEnabled val="1"/>
        </dgm:presLayoutVars>
      </dgm:prSet>
      <dgm:spPr/>
      <dgm:t>
        <a:bodyPr/>
        <a:lstStyle/>
        <a:p>
          <a:pPr rtl="1"/>
          <a:endParaRPr lang="ar-SA"/>
        </a:p>
      </dgm:t>
    </dgm:pt>
    <dgm:pt modelId="{BF1C9642-B4BD-4317-AB66-BFDCFF714489}" type="pres">
      <dgm:prSet presAssocID="{73DAA472-0D46-444B-86D0-4F05D58DDE0E}" presName="child2group" presStyleCnt="0"/>
      <dgm:spPr/>
    </dgm:pt>
    <dgm:pt modelId="{BB6720A0-C600-46C2-B4AD-4325AA5F27AF}" type="pres">
      <dgm:prSet presAssocID="{73DAA472-0D46-444B-86D0-4F05D58DDE0E}" presName="child2" presStyleLbl="bgAcc1" presStyleIdx="1" presStyleCnt="4"/>
      <dgm:spPr/>
      <dgm:t>
        <a:bodyPr/>
        <a:lstStyle/>
        <a:p>
          <a:pPr rtl="1"/>
          <a:endParaRPr lang="ar-SA"/>
        </a:p>
      </dgm:t>
    </dgm:pt>
    <dgm:pt modelId="{C089C3CF-7EC6-4541-944A-CCA106E9013E}" type="pres">
      <dgm:prSet presAssocID="{73DAA472-0D46-444B-86D0-4F05D58DDE0E}" presName="child2Text" presStyleLbl="bgAcc1" presStyleIdx="1" presStyleCnt="4">
        <dgm:presLayoutVars>
          <dgm:bulletEnabled val="1"/>
        </dgm:presLayoutVars>
      </dgm:prSet>
      <dgm:spPr/>
      <dgm:t>
        <a:bodyPr/>
        <a:lstStyle/>
        <a:p>
          <a:pPr rtl="1"/>
          <a:endParaRPr lang="ar-SA"/>
        </a:p>
      </dgm:t>
    </dgm:pt>
    <dgm:pt modelId="{959CC940-1A9B-43B8-9A23-80C87F64B20A}" type="pres">
      <dgm:prSet presAssocID="{73DAA472-0D46-444B-86D0-4F05D58DDE0E}" presName="child3group" presStyleCnt="0"/>
      <dgm:spPr/>
    </dgm:pt>
    <dgm:pt modelId="{57894464-CEF2-41C6-87A0-A333775038BF}" type="pres">
      <dgm:prSet presAssocID="{73DAA472-0D46-444B-86D0-4F05D58DDE0E}" presName="child3" presStyleLbl="bgAcc1" presStyleIdx="2" presStyleCnt="4"/>
      <dgm:spPr/>
      <dgm:t>
        <a:bodyPr/>
        <a:lstStyle/>
        <a:p>
          <a:pPr rtl="1"/>
          <a:endParaRPr lang="ar-SA"/>
        </a:p>
      </dgm:t>
    </dgm:pt>
    <dgm:pt modelId="{A720F487-2A02-4558-A576-0A38AA2D45A4}" type="pres">
      <dgm:prSet presAssocID="{73DAA472-0D46-444B-86D0-4F05D58DDE0E}" presName="child3Text" presStyleLbl="bgAcc1" presStyleIdx="2" presStyleCnt="4">
        <dgm:presLayoutVars>
          <dgm:bulletEnabled val="1"/>
        </dgm:presLayoutVars>
      </dgm:prSet>
      <dgm:spPr/>
      <dgm:t>
        <a:bodyPr/>
        <a:lstStyle/>
        <a:p>
          <a:pPr rtl="1"/>
          <a:endParaRPr lang="ar-SA"/>
        </a:p>
      </dgm:t>
    </dgm:pt>
    <dgm:pt modelId="{7B66B183-3CD1-4726-AAA0-B91B4E90C925}" type="pres">
      <dgm:prSet presAssocID="{73DAA472-0D46-444B-86D0-4F05D58DDE0E}" presName="child4group" presStyleCnt="0"/>
      <dgm:spPr/>
    </dgm:pt>
    <dgm:pt modelId="{096DB614-BDDC-4A0D-B049-83767F0B88A2}" type="pres">
      <dgm:prSet presAssocID="{73DAA472-0D46-444B-86D0-4F05D58DDE0E}" presName="child4" presStyleLbl="bgAcc1" presStyleIdx="3" presStyleCnt="4"/>
      <dgm:spPr/>
      <dgm:t>
        <a:bodyPr/>
        <a:lstStyle/>
        <a:p>
          <a:pPr rtl="1"/>
          <a:endParaRPr lang="ar-SA"/>
        </a:p>
      </dgm:t>
    </dgm:pt>
    <dgm:pt modelId="{9F09C909-63D6-4A38-AD9F-7B1279203C56}" type="pres">
      <dgm:prSet presAssocID="{73DAA472-0D46-444B-86D0-4F05D58DDE0E}" presName="child4Text" presStyleLbl="bgAcc1" presStyleIdx="3" presStyleCnt="4">
        <dgm:presLayoutVars>
          <dgm:bulletEnabled val="1"/>
        </dgm:presLayoutVars>
      </dgm:prSet>
      <dgm:spPr/>
      <dgm:t>
        <a:bodyPr/>
        <a:lstStyle/>
        <a:p>
          <a:pPr rtl="1"/>
          <a:endParaRPr lang="ar-SA"/>
        </a:p>
      </dgm:t>
    </dgm:pt>
    <dgm:pt modelId="{B6AB8A9A-B116-4C36-8C97-52F7B2A796BF}" type="pres">
      <dgm:prSet presAssocID="{73DAA472-0D46-444B-86D0-4F05D58DDE0E}" presName="childPlaceholder" presStyleCnt="0"/>
      <dgm:spPr/>
    </dgm:pt>
    <dgm:pt modelId="{9AB46525-C378-450E-9A7A-8FAB95B385EB}" type="pres">
      <dgm:prSet presAssocID="{73DAA472-0D46-444B-86D0-4F05D58DDE0E}" presName="circle" presStyleCnt="0"/>
      <dgm:spPr/>
    </dgm:pt>
    <dgm:pt modelId="{04C19B5B-B4A5-4DD1-913D-782C3CEE70F4}" type="pres">
      <dgm:prSet presAssocID="{73DAA472-0D46-444B-86D0-4F05D58DDE0E}" presName="quadrant1" presStyleLbl="node1" presStyleIdx="0" presStyleCnt="4">
        <dgm:presLayoutVars>
          <dgm:chMax val="1"/>
          <dgm:bulletEnabled val="1"/>
        </dgm:presLayoutVars>
      </dgm:prSet>
      <dgm:spPr/>
      <dgm:t>
        <a:bodyPr/>
        <a:lstStyle/>
        <a:p>
          <a:pPr rtl="1"/>
          <a:endParaRPr lang="ar-SA"/>
        </a:p>
      </dgm:t>
    </dgm:pt>
    <dgm:pt modelId="{B9522D59-2F09-44AA-9DB5-1EB53402E76F}" type="pres">
      <dgm:prSet presAssocID="{73DAA472-0D46-444B-86D0-4F05D58DDE0E}" presName="quadrant2" presStyleLbl="node1" presStyleIdx="1" presStyleCnt="4">
        <dgm:presLayoutVars>
          <dgm:chMax val="1"/>
          <dgm:bulletEnabled val="1"/>
        </dgm:presLayoutVars>
      </dgm:prSet>
      <dgm:spPr/>
      <dgm:t>
        <a:bodyPr/>
        <a:lstStyle/>
        <a:p>
          <a:pPr rtl="1"/>
          <a:endParaRPr lang="ar-SA"/>
        </a:p>
      </dgm:t>
    </dgm:pt>
    <dgm:pt modelId="{0782E5C9-FF69-4407-85F1-B5E061964182}" type="pres">
      <dgm:prSet presAssocID="{73DAA472-0D46-444B-86D0-4F05D58DDE0E}" presName="quadrant3" presStyleLbl="node1" presStyleIdx="2" presStyleCnt="4">
        <dgm:presLayoutVars>
          <dgm:chMax val="1"/>
          <dgm:bulletEnabled val="1"/>
        </dgm:presLayoutVars>
      </dgm:prSet>
      <dgm:spPr/>
      <dgm:t>
        <a:bodyPr/>
        <a:lstStyle/>
        <a:p>
          <a:pPr rtl="1"/>
          <a:endParaRPr lang="ar-SA"/>
        </a:p>
      </dgm:t>
    </dgm:pt>
    <dgm:pt modelId="{56E41327-31E5-4101-8D61-00AD9DB7D993}" type="pres">
      <dgm:prSet presAssocID="{73DAA472-0D46-444B-86D0-4F05D58DDE0E}" presName="quadrant4" presStyleLbl="node1" presStyleIdx="3" presStyleCnt="4">
        <dgm:presLayoutVars>
          <dgm:chMax val="1"/>
          <dgm:bulletEnabled val="1"/>
        </dgm:presLayoutVars>
      </dgm:prSet>
      <dgm:spPr/>
      <dgm:t>
        <a:bodyPr/>
        <a:lstStyle/>
        <a:p>
          <a:pPr rtl="1"/>
          <a:endParaRPr lang="ar-SA"/>
        </a:p>
      </dgm:t>
    </dgm:pt>
    <dgm:pt modelId="{5F23C2BE-C414-4924-986C-6B7781C54D58}" type="pres">
      <dgm:prSet presAssocID="{73DAA472-0D46-444B-86D0-4F05D58DDE0E}" presName="quadrantPlaceholder" presStyleCnt="0"/>
      <dgm:spPr/>
    </dgm:pt>
    <dgm:pt modelId="{C5AF5653-F9E1-41BF-9689-6E237A5BF205}" type="pres">
      <dgm:prSet presAssocID="{73DAA472-0D46-444B-86D0-4F05D58DDE0E}" presName="center1" presStyleLbl="fgShp" presStyleIdx="0" presStyleCnt="2"/>
      <dgm:spPr/>
    </dgm:pt>
    <dgm:pt modelId="{1C7B3B2E-D7E2-4AAE-9802-0422AD8291E6}" type="pres">
      <dgm:prSet presAssocID="{73DAA472-0D46-444B-86D0-4F05D58DDE0E}" presName="center2" presStyleLbl="fgShp" presStyleIdx="1" presStyleCnt="2"/>
      <dgm:spPr/>
    </dgm:pt>
  </dgm:ptLst>
  <dgm:cxnLst>
    <dgm:cxn modelId="{06EF5C93-BF60-4FB6-A68C-C2C06C37232C}" srcId="{73DAA472-0D46-444B-86D0-4F05D58DDE0E}" destId="{4BD9706C-52D1-451D-BCE5-C12350762992}" srcOrd="2" destOrd="0" parTransId="{900025DC-A631-4FE9-8156-3D05D8D93C69}" sibTransId="{52C05536-878D-4D7D-A4E8-3772C029A28A}"/>
    <dgm:cxn modelId="{5341A1A0-AB14-4FA2-BEF1-F500A600EE0D}" srcId="{6D73349B-1941-445D-B82A-F8FD5712C28A}" destId="{EE9B1EEE-960A-4D22-B594-FF97D0BAB8EE}" srcOrd="0" destOrd="0" parTransId="{E4B5C03C-473F-4221-BB73-FEF390386869}" sibTransId="{B224700C-A3F2-475B-B011-A40F7881D921}"/>
    <dgm:cxn modelId="{1ADB767C-500B-4E88-B610-2011F81E3016}" type="presOf" srcId="{EE9B1EEE-960A-4D22-B594-FF97D0BAB8EE}" destId="{57F921FD-0821-4717-AE05-62960EB09504}" srcOrd="1" destOrd="0" presId="urn:microsoft.com/office/officeart/2005/8/layout/cycle4#1"/>
    <dgm:cxn modelId="{67CDE4D8-F5C7-423A-BE74-58DA75BBB892}" type="presOf" srcId="{73DAA472-0D46-444B-86D0-4F05D58DDE0E}" destId="{7CC992A9-2CF1-45CF-9A76-46FAF706B03A}" srcOrd="0" destOrd="0" presId="urn:microsoft.com/office/officeart/2005/8/layout/cycle4#1"/>
    <dgm:cxn modelId="{F4DC8068-2C3A-473D-AFE2-490E08F4B311}" type="presOf" srcId="{4BD9706C-52D1-451D-BCE5-C12350762992}" destId="{0782E5C9-FF69-4407-85F1-B5E061964182}" srcOrd="0" destOrd="0" presId="urn:microsoft.com/office/officeart/2005/8/layout/cycle4#1"/>
    <dgm:cxn modelId="{DC599D3A-AEE7-4BAB-B36A-FF3DB1DB98FF}" srcId="{DB6EA32B-B337-4A7C-8819-402F10D703C7}" destId="{30F85746-DD0D-46CA-801C-0D82F5CA3D2F}" srcOrd="0" destOrd="0" parTransId="{35594398-C937-4419-BB21-EAA2D9B1146C}" sibTransId="{36DE955B-CDD8-4F68-A93A-722926440177}"/>
    <dgm:cxn modelId="{30869F0D-43C4-494F-9A90-44DC09550FE5}" type="presOf" srcId="{DB6EA32B-B337-4A7C-8819-402F10D703C7}" destId="{56E41327-31E5-4101-8D61-00AD9DB7D993}" srcOrd="0" destOrd="0" presId="urn:microsoft.com/office/officeart/2005/8/layout/cycle4#1"/>
    <dgm:cxn modelId="{8FEAD914-172C-42AA-89E7-79F9DDCBA022}" type="presOf" srcId="{30F85746-DD0D-46CA-801C-0D82F5CA3D2F}" destId="{096DB614-BDDC-4A0D-B049-83767F0B88A2}" srcOrd="0" destOrd="0" presId="urn:microsoft.com/office/officeart/2005/8/layout/cycle4#1"/>
    <dgm:cxn modelId="{F5EADE5E-606E-49A1-97D6-3A11069CD9BC}" srcId="{F4D20049-C1B0-457F-9B44-AE1815A31F6A}" destId="{7F1C22AA-22DA-41B0-9A6E-003EC93DDB0E}" srcOrd="0" destOrd="0" parTransId="{8AD1A8CB-0A91-4655-B526-97D1D0585E4A}" sibTransId="{1EE78BB8-8064-4CB1-9018-75D2077DFFE3}"/>
    <dgm:cxn modelId="{50AA30B3-0F1A-468B-A441-CE72F80C3740}" srcId="{73DAA472-0D46-444B-86D0-4F05D58DDE0E}" destId="{6D73349B-1941-445D-B82A-F8FD5712C28A}" srcOrd="0" destOrd="0" parTransId="{4B9C5CAC-6AA1-4C54-9D38-F592E7F54A0B}" sibTransId="{FC66E575-7BF3-478C-8A49-C3E096AF23A5}"/>
    <dgm:cxn modelId="{CB1DEED5-3363-4FFF-B7E6-0670BD4CC9E6}" type="presOf" srcId="{7F1C22AA-22DA-41B0-9A6E-003EC93DDB0E}" destId="{C089C3CF-7EC6-4541-944A-CCA106E9013E}" srcOrd="1" destOrd="0" presId="urn:microsoft.com/office/officeart/2005/8/layout/cycle4#1"/>
    <dgm:cxn modelId="{ADEDC13C-B651-4686-B0CF-2E87A35C1C82}" srcId="{73DAA472-0D46-444B-86D0-4F05D58DDE0E}" destId="{F4D20049-C1B0-457F-9B44-AE1815A31F6A}" srcOrd="1" destOrd="0" parTransId="{A62C7685-8292-480F-A9FC-EBC493177177}" sibTransId="{CD1C7C63-413F-41A6-AFD0-C87B9ABA14BE}"/>
    <dgm:cxn modelId="{DB5322E5-9DC5-41EC-992E-C663179387FB}" type="presOf" srcId="{7F1C22AA-22DA-41B0-9A6E-003EC93DDB0E}" destId="{BB6720A0-C600-46C2-B4AD-4325AA5F27AF}" srcOrd="0" destOrd="0" presId="urn:microsoft.com/office/officeart/2005/8/layout/cycle4#1"/>
    <dgm:cxn modelId="{9C919F1E-5013-474B-881B-F940104251C3}" type="presOf" srcId="{30F85746-DD0D-46CA-801C-0D82F5CA3D2F}" destId="{9F09C909-63D6-4A38-AD9F-7B1279203C56}" srcOrd="1" destOrd="0" presId="urn:microsoft.com/office/officeart/2005/8/layout/cycle4#1"/>
    <dgm:cxn modelId="{8F411057-F4B6-4315-BFCC-B1F192838203}" type="presOf" srcId="{6D73349B-1941-445D-B82A-F8FD5712C28A}" destId="{04C19B5B-B4A5-4DD1-913D-782C3CEE70F4}" srcOrd="0" destOrd="0" presId="urn:microsoft.com/office/officeart/2005/8/layout/cycle4#1"/>
    <dgm:cxn modelId="{33486F4E-FD92-4A70-917A-94EF11D0C68D}" type="presOf" srcId="{FDE2D9C7-5549-4D13-A514-468107EAFA4E}" destId="{57894464-CEF2-41C6-87A0-A333775038BF}" srcOrd="0" destOrd="0" presId="urn:microsoft.com/office/officeart/2005/8/layout/cycle4#1"/>
    <dgm:cxn modelId="{9128B416-EB6A-4085-87F4-2F12CA508BFC}" srcId="{73DAA472-0D46-444B-86D0-4F05D58DDE0E}" destId="{DB6EA32B-B337-4A7C-8819-402F10D703C7}" srcOrd="3" destOrd="0" parTransId="{03648730-D2C6-4619-A0B4-022E7D48FED0}" sibTransId="{07E8D194-D6CE-4052-BBE2-05F735EBE223}"/>
    <dgm:cxn modelId="{503B5D44-77CC-42A3-91E5-A45A2C804307}" type="presOf" srcId="{FDE2D9C7-5549-4D13-A514-468107EAFA4E}" destId="{A720F487-2A02-4558-A576-0A38AA2D45A4}" srcOrd="1" destOrd="0" presId="urn:microsoft.com/office/officeart/2005/8/layout/cycle4#1"/>
    <dgm:cxn modelId="{010D711B-8901-49E4-A9B1-FC5288E5CF01}" srcId="{4BD9706C-52D1-451D-BCE5-C12350762992}" destId="{FDE2D9C7-5549-4D13-A514-468107EAFA4E}" srcOrd="0" destOrd="0" parTransId="{DFF3A098-3986-4A09-ABDB-1FED3CC7326C}" sibTransId="{E86622C3-00B0-452C-A1AC-D2B885721E47}"/>
    <dgm:cxn modelId="{CF8EB9FE-7AE4-4EF4-A7F2-23F9A7276320}" type="presOf" srcId="{F4D20049-C1B0-457F-9B44-AE1815A31F6A}" destId="{B9522D59-2F09-44AA-9DB5-1EB53402E76F}" srcOrd="0" destOrd="0" presId="urn:microsoft.com/office/officeart/2005/8/layout/cycle4#1"/>
    <dgm:cxn modelId="{5C4FDADF-181D-455D-841F-681FE8165BFC}" type="presOf" srcId="{EE9B1EEE-960A-4D22-B594-FF97D0BAB8EE}" destId="{5DB17EB9-9C57-49C5-8AFE-1D5CCB302849}" srcOrd="0" destOrd="0" presId="urn:microsoft.com/office/officeart/2005/8/layout/cycle4#1"/>
    <dgm:cxn modelId="{C54FF3A1-8AB5-41C0-85F5-72BB0A9B58EE}" type="presParOf" srcId="{7CC992A9-2CF1-45CF-9A76-46FAF706B03A}" destId="{08EE3C59-E1EB-41DE-A209-5D30019E1E94}" srcOrd="0" destOrd="0" presId="urn:microsoft.com/office/officeart/2005/8/layout/cycle4#1"/>
    <dgm:cxn modelId="{9CAE6740-4417-4BF8-A8F6-455A32CC4AA8}" type="presParOf" srcId="{08EE3C59-E1EB-41DE-A209-5D30019E1E94}" destId="{481EA466-FA6E-4FCA-A138-F93FD2FD77D2}" srcOrd="0" destOrd="0" presId="urn:microsoft.com/office/officeart/2005/8/layout/cycle4#1"/>
    <dgm:cxn modelId="{60FF7093-516B-492B-99A8-878C53E88292}" type="presParOf" srcId="{481EA466-FA6E-4FCA-A138-F93FD2FD77D2}" destId="{5DB17EB9-9C57-49C5-8AFE-1D5CCB302849}" srcOrd="0" destOrd="0" presId="urn:microsoft.com/office/officeart/2005/8/layout/cycle4#1"/>
    <dgm:cxn modelId="{0EC56038-7A2F-4D20-AACE-C44BF2C87A30}" type="presParOf" srcId="{481EA466-FA6E-4FCA-A138-F93FD2FD77D2}" destId="{57F921FD-0821-4717-AE05-62960EB09504}" srcOrd="1" destOrd="0" presId="urn:microsoft.com/office/officeart/2005/8/layout/cycle4#1"/>
    <dgm:cxn modelId="{D3EE29D3-BB20-4495-AFA6-47AE8AC3CD26}" type="presParOf" srcId="{08EE3C59-E1EB-41DE-A209-5D30019E1E94}" destId="{BF1C9642-B4BD-4317-AB66-BFDCFF714489}" srcOrd="1" destOrd="0" presId="urn:microsoft.com/office/officeart/2005/8/layout/cycle4#1"/>
    <dgm:cxn modelId="{E9ABA606-1C6E-45A8-B350-282175376D37}" type="presParOf" srcId="{BF1C9642-B4BD-4317-AB66-BFDCFF714489}" destId="{BB6720A0-C600-46C2-B4AD-4325AA5F27AF}" srcOrd="0" destOrd="0" presId="urn:microsoft.com/office/officeart/2005/8/layout/cycle4#1"/>
    <dgm:cxn modelId="{A0D01C34-F9F8-4824-94A9-412C10E6C47E}" type="presParOf" srcId="{BF1C9642-B4BD-4317-AB66-BFDCFF714489}" destId="{C089C3CF-7EC6-4541-944A-CCA106E9013E}" srcOrd="1" destOrd="0" presId="urn:microsoft.com/office/officeart/2005/8/layout/cycle4#1"/>
    <dgm:cxn modelId="{1A1980FA-3D56-47F6-BAF9-93C26D125E97}" type="presParOf" srcId="{08EE3C59-E1EB-41DE-A209-5D30019E1E94}" destId="{959CC940-1A9B-43B8-9A23-80C87F64B20A}" srcOrd="2" destOrd="0" presId="urn:microsoft.com/office/officeart/2005/8/layout/cycle4#1"/>
    <dgm:cxn modelId="{D8DBD7EE-2D89-481E-82EC-A431A2E0F43D}" type="presParOf" srcId="{959CC940-1A9B-43B8-9A23-80C87F64B20A}" destId="{57894464-CEF2-41C6-87A0-A333775038BF}" srcOrd="0" destOrd="0" presId="urn:microsoft.com/office/officeart/2005/8/layout/cycle4#1"/>
    <dgm:cxn modelId="{05364EC0-0B75-41B9-8CBE-DC292D2538C5}" type="presParOf" srcId="{959CC940-1A9B-43B8-9A23-80C87F64B20A}" destId="{A720F487-2A02-4558-A576-0A38AA2D45A4}" srcOrd="1" destOrd="0" presId="urn:microsoft.com/office/officeart/2005/8/layout/cycle4#1"/>
    <dgm:cxn modelId="{2202D135-143A-40DB-8E74-56EE97DDB532}" type="presParOf" srcId="{08EE3C59-E1EB-41DE-A209-5D30019E1E94}" destId="{7B66B183-3CD1-4726-AAA0-B91B4E90C925}" srcOrd="3" destOrd="0" presId="urn:microsoft.com/office/officeart/2005/8/layout/cycle4#1"/>
    <dgm:cxn modelId="{A2C66107-642F-4312-99BA-ADA5E30616DF}" type="presParOf" srcId="{7B66B183-3CD1-4726-AAA0-B91B4E90C925}" destId="{096DB614-BDDC-4A0D-B049-83767F0B88A2}" srcOrd="0" destOrd="0" presId="urn:microsoft.com/office/officeart/2005/8/layout/cycle4#1"/>
    <dgm:cxn modelId="{AB021119-F553-4B68-878D-ACA0C7F361A7}" type="presParOf" srcId="{7B66B183-3CD1-4726-AAA0-B91B4E90C925}" destId="{9F09C909-63D6-4A38-AD9F-7B1279203C56}" srcOrd="1" destOrd="0" presId="urn:microsoft.com/office/officeart/2005/8/layout/cycle4#1"/>
    <dgm:cxn modelId="{8A743824-81E8-4875-AA19-DF52AF699A68}" type="presParOf" srcId="{08EE3C59-E1EB-41DE-A209-5D30019E1E94}" destId="{B6AB8A9A-B116-4C36-8C97-52F7B2A796BF}" srcOrd="4" destOrd="0" presId="urn:microsoft.com/office/officeart/2005/8/layout/cycle4#1"/>
    <dgm:cxn modelId="{AF01EE02-ACFD-4039-92B4-EC5D53143862}" type="presParOf" srcId="{7CC992A9-2CF1-45CF-9A76-46FAF706B03A}" destId="{9AB46525-C378-450E-9A7A-8FAB95B385EB}" srcOrd="1" destOrd="0" presId="urn:microsoft.com/office/officeart/2005/8/layout/cycle4#1"/>
    <dgm:cxn modelId="{B918EC0C-8D7E-4F17-8B77-9B156EC1594D}" type="presParOf" srcId="{9AB46525-C378-450E-9A7A-8FAB95B385EB}" destId="{04C19B5B-B4A5-4DD1-913D-782C3CEE70F4}" srcOrd="0" destOrd="0" presId="urn:microsoft.com/office/officeart/2005/8/layout/cycle4#1"/>
    <dgm:cxn modelId="{9643BF85-64D3-46D1-AAF3-C6B43E6C213F}" type="presParOf" srcId="{9AB46525-C378-450E-9A7A-8FAB95B385EB}" destId="{B9522D59-2F09-44AA-9DB5-1EB53402E76F}" srcOrd="1" destOrd="0" presId="urn:microsoft.com/office/officeart/2005/8/layout/cycle4#1"/>
    <dgm:cxn modelId="{748AA462-05E0-4CB0-BF60-31830C3160DB}" type="presParOf" srcId="{9AB46525-C378-450E-9A7A-8FAB95B385EB}" destId="{0782E5C9-FF69-4407-85F1-B5E061964182}" srcOrd="2" destOrd="0" presId="urn:microsoft.com/office/officeart/2005/8/layout/cycle4#1"/>
    <dgm:cxn modelId="{FDB7A8B3-5104-40D7-9881-B8632A29A77A}" type="presParOf" srcId="{9AB46525-C378-450E-9A7A-8FAB95B385EB}" destId="{56E41327-31E5-4101-8D61-00AD9DB7D993}" srcOrd="3" destOrd="0" presId="urn:microsoft.com/office/officeart/2005/8/layout/cycle4#1"/>
    <dgm:cxn modelId="{9059D5E3-6449-452B-BE88-9BB5CD45A146}" type="presParOf" srcId="{9AB46525-C378-450E-9A7A-8FAB95B385EB}" destId="{5F23C2BE-C414-4924-986C-6B7781C54D58}" srcOrd="4" destOrd="0" presId="urn:microsoft.com/office/officeart/2005/8/layout/cycle4#1"/>
    <dgm:cxn modelId="{6D92C3DC-79FF-4911-A6A5-0FA849252789}" type="presParOf" srcId="{7CC992A9-2CF1-45CF-9A76-46FAF706B03A}" destId="{C5AF5653-F9E1-41BF-9689-6E237A5BF205}" srcOrd="2" destOrd="0" presId="urn:microsoft.com/office/officeart/2005/8/layout/cycle4#1"/>
    <dgm:cxn modelId="{919C1E79-01FE-4437-845D-27E672BC7854}" type="presParOf" srcId="{7CC992A9-2CF1-45CF-9A76-46FAF706B03A}" destId="{1C7B3B2E-D7E2-4AAE-9802-0422AD8291E6}" srcOrd="3" destOrd="0" presId="urn:microsoft.com/office/officeart/2005/8/layout/cycle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EB3A5BC-29CB-4BF9-8B1E-8B72164C1948}" type="doc">
      <dgm:prSet loTypeId="urn:microsoft.com/office/officeart/2005/8/layout/list1" loCatId="list" qsTypeId="urn:microsoft.com/office/officeart/2005/8/quickstyle/simple4" qsCatId="simple" csTypeId="urn:microsoft.com/office/officeart/2005/8/colors/colorful4" csCatId="colorful" phldr="1"/>
      <dgm:spPr/>
      <dgm:t>
        <a:bodyPr/>
        <a:lstStyle/>
        <a:p>
          <a:pPr rtl="1"/>
          <a:endParaRPr lang="ar-SA"/>
        </a:p>
      </dgm:t>
    </dgm:pt>
    <dgm:pt modelId="{5A52AEB4-AEDA-44F0-9C3B-B1B38539241C}">
      <dgm:prSet phldrT="[Text]"/>
      <dgm:spPr/>
      <dgm:t>
        <a:bodyPr/>
        <a:lstStyle/>
        <a:p>
          <a:pPr algn="r" rtl="1"/>
          <a:r>
            <a:rPr lang="ar-SA" dirty="0" smtClean="0"/>
            <a:t>الدراسات المسحية</a:t>
          </a:r>
          <a:endParaRPr lang="ar-SA" dirty="0"/>
        </a:p>
      </dgm:t>
    </dgm:pt>
    <dgm:pt modelId="{49E6947B-AE5C-4EE4-9A83-B64E10DAA7BC}" type="parTrans" cxnId="{A6AA2B0A-0E24-419C-B340-5EDE56DC9099}">
      <dgm:prSet/>
      <dgm:spPr/>
      <dgm:t>
        <a:bodyPr/>
        <a:lstStyle/>
        <a:p>
          <a:pPr rtl="1"/>
          <a:endParaRPr lang="ar-SA"/>
        </a:p>
      </dgm:t>
    </dgm:pt>
    <dgm:pt modelId="{D319B48A-7B36-4564-A935-C1DBC6D393DF}" type="sibTrans" cxnId="{A6AA2B0A-0E24-419C-B340-5EDE56DC9099}">
      <dgm:prSet/>
      <dgm:spPr/>
      <dgm:t>
        <a:bodyPr/>
        <a:lstStyle/>
        <a:p>
          <a:pPr rtl="1"/>
          <a:endParaRPr lang="ar-SA"/>
        </a:p>
      </dgm:t>
    </dgm:pt>
    <dgm:pt modelId="{96A5DC78-C7B5-46EC-B28F-F49E5C90E09E}">
      <dgm:prSet phldrT="[Text]"/>
      <dgm:spPr/>
      <dgm:t>
        <a:bodyPr/>
        <a:lstStyle/>
        <a:p>
          <a:pPr algn="r" rtl="1"/>
          <a:r>
            <a:rPr lang="ar-SA" dirty="0" smtClean="0"/>
            <a:t>دراسات العلاقات المتبادلة</a:t>
          </a:r>
          <a:endParaRPr lang="ar-SA" dirty="0"/>
        </a:p>
      </dgm:t>
    </dgm:pt>
    <dgm:pt modelId="{6D247F7D-65EC-44C9-A74B-77F5EA230EEF}" type="parTrans" cxnId="{A38F0B48-2705-4640-B530-384C04137D3F}">
      <dgm:prSet/>
      <dgm:spPr/>
      <dgm:t>
        <a:bodyPr/>
        <a:lstStyle/>
        <a:p>
          <a:pPr rtl="1"/>
          <a:endParaRPr lang="ar-SA"/>
        </a:p>
      </dgm:t>
    </dgm:pt>
    <dgm:pt modelId="{47698BBB-98A8-4E86-9FF0-FA479B2BBC9F}" type="sibTrans" cxnId="{A38F0B48-2705-4640-B530-384C04137D3F}">
      <dgm:prSet/>
      <dgm:spPr/>
      <dgm:t>
        <a:bodyPr/>
        <a:lstStyle/>
        <a:p>
          <a:pPr rtl="1"/>
          <a:endParaRPr lang="ar-SA"/>
        </a:p>
      </dgm:t>
    </dgm:pt>
    <dgm:pt modelId="{22F9B0E7-53DC-4836-A6B9-A2291ED1741F}">
      <dgm:prSet phldrT="[Text]"/>
      <dgm:spPr/>
      <dgm:t>
        <a:bodyPr/>
        <a:lstStyle/>
        <a:p>
          <a:pPr algn="r" rtl="1"/>
          <a:r>
            <a:rPr lang="ar-SA" dirty="0" smtClean="0"/>
            <a:t>دراسات النمو والتطور</a:t>
          </a:r>
          <a:endParaRPr lang="ar-SA" dirty="0"/>
        </a:p>
      </dgm:t>
    </dgm:pt>
    <dgm:pt modelId="{DBE53D41-45AF-42B8-BE23-664223802ADD}" type="parTrans" cxnId="{E6B44C10-AA39-4BFE-AED8-E9BF01A5E515}">
      <dgm:prSet/>
      <dgm:spPr/>
      <dgm:t>
        <a:bodyPr/>
        <a:lstStyle/>
        <a:p>
          <a:pPr rtl="1"/>
          <a:endParaRPr lang="ar-SA"/>
        </a:p>
      </dgm:t>
    </dgm:pt>
    <dgm:pt modelId="{D1D05FB5-D2A9-4E8F-8324-8CA124D1A3D5}" type="sibTrans" cxnId="{E6B44C10-AA39-4BFE-AED8-E9BF01A5E515}">
      <dgm:prSet/>
      <dgm:spPr/>
      <dgm:t>
        <a:bodyPr/>
        <a:lstStyle/>
        <a:p>
          <a:pPr rtl="1"/>
          <a:endParaRPr lang="ar-SA"/>
        </a:p>
      </dgm:t>
    </dgm:pt>
    <dgm:pt modelId="{4CF239C1-316A-49E9-8D2C-AE2BE1C766A9}" type="pres">
      <dgm:prSet presAssocID="{4EB3A5BC-29CB-4BF9-8B1E-8B72164C1948}" presName="linear" presStyleCnt="0">
        <dgm:presLayoutVars>
          <dgm:dir/>
          <dgm:animLvl val="lvl"/>
          <dgm:resizeHandles val="exact"/>
        </dgm:presLayoutVars>
      </dgm:prSet>
      <dgm:spPr/>
      <dgm:t>
        <a:bodyPr/>
        <a:lstStyle/>
        <a:p>
          <a:pPr rtl="1"/>
          <a:endParaRPr lang="ar-SA"/>
        </a:p>
      </dgm:t>
    </dgm:pt>
    <dgm:pt modelId="{4078A696-345E-43E2-A1E1-C04A421DBD2F}" type="pres">
      <dgm:prSet presAssocID="{5A52AEB4-AEDA-44F0-9C3B-B1B38539241C}" presName="parentLin" presStyleCnt="0"/>
      <dgm:spPr/>
    </dgm:pt>
    <dgm:pt modelId="{A731220B-EAA5-45F0-A24E-F18E554C4B7B}" type="pres">
      <dgm:prSet presAssocID="{5A52AEB4-AEDA-44F0-9C3B-B1B38539241C}" presName="parentLeftMargin" presStyleLbl="node1" presStyleIdx="0" presStyleCnt="3"/>
      <dgm:spPr/>
      <dgm:t>
        <a:bodyPr/>
        <a:lstStyle/>
        <a:p>
          <a:pPr rtl="1"/>
          <a:endParaRPr lang="ar-SA"/>
        </a:p>
      </dgm:t>
    </dgm:pt>
    <dgm:pt modelId="{A5C412B7-2270-4C2E-A75D-E4B55519A992}" type="pres">
      <dgm:prSet presAssocID="{5A52AEB4-AEDA-44F0-9C3B-B1B38539241C}" presName="parentText" presStyleLbl="node1" presStyleIdx="0" presStyleCnt="3">
        <dgm:presLayoutVars>
          <dgm:chMax val="0"/>
          <dgm:bulletEnabled val="1"/>
        </dgm:presLayoutVars>
      </dgm:prSet>
      <dgm:spPr/>
      <dgm:t>
        <a:bodyPr/>
        <a:lstStyle/>
        <a:p>
          <a:pPr rtl="1"/>
          <a:endParaRPr lang="ar-SA"/>
        </a:p>
      </dgm:t>
    </dgm:pt>
    <dgm:pt modelId="{41592F9C-E68D-4FA0-9D63-0178C9963C85}" type="pres">
      <dgm:prSet presAssocID="{5A52AEB4-AEDA-44F0-9C3B-B1B38539241C}" presName="negativeSpace" presStyleCnt="0"/>
      <dgm:spPr/>
    </dgm:pt>
    <dgm:pt modelId="{A1530E68-FEC6-4369-8336-F1323293C56F}" type="pres">
      <dgm:prSet presAssocID="{5A52AEB4-AEDA-44F0-9C3B-B1B38539241C}" presName="childText" presStyleLbl="conFgAcc1" presStyleIdx="0" presStyleCnt="3">
        <dgm:presLayoutVars>
          <dgm:bulletEnabled val="1"/>
        </dgm:presLayoutVars>
      </dgm:prSet>
      <dgm:spPr/>
    </dgm:pt>
    <dgm:pt modelId="{4BF97683-5F67-4F7F-BBD0-D3C87923D9C1}" type="pres">
      <dgm:prSet presAssocID="{D319B48A-7B36-4564-A935-C1DBC6D393DF}" presName="spaceBetweenRectangles" presStyleCnt="0"/>
      <dgm:spPr/>
    </dgm:pt>
    <dgm:pt modelId="{001A7120-98B1-481E-8071-C5D29FB82DD2}" type="pres">
      <dgm:prSet presAssocID="{96A5DC78-C7B5-46EC-B28F-F49E5C90E09E}" presName="parentLin" presStyleCnt="0"/>
      <dgm:spPr/>
    </dgm:pt>
    <dgm:pt modelId="{8C25F456-857A-4C7E-8DC5-5E96DD16861F}" type="pres">
      <dgm:prSet presAssocID="{96A5DC78-C7B5-46EC-B28F-F49E5C90E09E}" presName="parentLeftMargin" presStyleLbl="node1" presStyleIdx="0" presStyleCnt="3"/>
      <dgm:spPr/>
      <dgm:t>
        <a:bodyPr/>
        <a:lstStyle/>
        <a:p>
          <a:pPr rtl="1"/>
          <a:endParaRPr lang="ar-SA"/>
        </a:p>
      </dgm:t>
    </dgm:pt>
    <dgm:pt modelId="{C4797892-D1E8-4786-AA44-A8AB1A9A5A99}" type="pres">
      <dgm:prSet presAssocID="{96A5DC78-C7B5-46EC-B28F-F49E5C90E09E}" presName="parentText" presStyleLbl="node1" presStyleIdx="1" presStyleCnt="3">
        <dgm:presLayoutVars>
          <dgm:chMax val="0"/>
          <dgm:bulletEnabled val="1"/>
        </dgm:presLayoutVars>
      </dgm:prSet>
      <dgm:spPr/>
      <dgm:t>
        <a:bodyPr/>
        <a:lstStyle/>
        <a:p>
          <a:pPr rtl="1"/>
          <a:endParaRPr lang="ar-SA"/>
        </a:p>
      </dgm:t>
    </dgm:pt>
    <dgm:pt modelId="{5ED38DDB-AAD5-49F1-9474-02213BAD709D}" type="pres">
      <dgm:prSet presAssocID="{96A5DC78-C7B5-46EC-B28F-F49E5C90E09E}" presName="negativeSpace" presStyleCnt="0"/>
      <dgm:spPr/>
    </dgm:pt>
    <dgm:pt modelId="{A7851225-84B2-41E8-9BCC-CFAFF48C5909}" type="pres">
      <dgm:prSet presAssocID="{96A5DC78-C7B5-46EC-B28F-F49E5C90E09E}" presName="childText" presStyleLbl="conFgAcc1" presStyleIdx="1" presStyleCnt="3">
        <dgm:presLayoutVars>
          <dgm:bulletEnabled val="1"/>
        </dgm:presLayoutVars>
      </dgm:prSet>
      <dgm:spPr/>
    </dgm:pt>
    <dgm:pt modelId="{30C03E14-F73C-4C16-BAE3-159BCA7828E2}" type="pres">
      <dgm:prSet presAssocID="{47698BBB-98A8-4E86-9FF0-FA479B2BBC9F}" presName="spaceBetweenRectangles" presStyleCnt="0"/>
      <dgm:spPr/>
    </dgm:pt>
    <dgm:pt modelId="{C011F828-D323-4B68-8C3E-32B7793C670F}" type="pres">
      <dgm:prSet presAssocID="{22F9B0E7-53DC-4836-A6B9-A2291ED1741F}" presName="parentLin" presStyleCnt="0"/>
      <dgm:spPr/>
    </dgm:pt>
    <dgm:pt modelId="{7A38BD09-2CB0-4EFB-82D0-0F7D114439A2}" type="pres">
      <dgm:prSet presAssocID="{22F9B0E7-53DC-4836-A6B9-A2291ED1741F}" presName="parentLeftMargin" presStyleLbl="node1" presStyleIdx="1" presStyleCnt="3"/>
      <dgm:spPr/>
      <dgm:t>
        <a:bodyPr/>
        <a:lstStyle/>
        <a:p>
          <a:pPr rtl="1"/>
          <a:endParaRPr lang="ar-SA"/>
        </a:p>
      </dgm:t>
    </dgm:pt>
    <dgm:pt modelId="{78837A44-D097-4A30-BDF9-0DE358B3820E}" type="pres">
      <dgm:prSet presAssocID="{22F9B0E7-53DC-4836-A6B9-A2291ED1741F}" presName="parentText" presStyleLbl="node1" presStyleIdx="2" presStyleCnt="3">
        <dgm:presLayoutVars>
          <dgm:chMax val="0"/>
          <dgm:bulletEnabled val="1"/>
        </dgm:presLayoutVars>
      </dgm:prSet>
      <dgm:spPr/>
      <dgm:t>
        <a:bodyPr/>
        <a:lstStyle/>
        <a:p>
          <a:pPr rtl="1"/>
          <a:endParaRPr lang="ar-SA"/>
        </a:p>
      </dgm:t>
    </dgm:pt>
    <dgm:pt modelId="{F9E85AA5-E7DC-4B9D-8C57-7479BA617425}" type="pres">
      <dgm:prSet presAssocID="{22F9B0E7-53DC-4836-A6B9-A2291ED1741F}" presName="negativeSpace" presStyleCnt="0"/>
      <dgm:spPr/>
    </dgm:pt>
    <dgm:pt modelId="{4D3A40A5-69FA-40F5-8CE4-84694163A168}" type="pres">
      <dgm:prSet presAssocID="{22F9B0E7-53DC-4836-A6B9-A2291ED1741F}" presName="childText" presStyleLbl="conFgAcc1" presStyleIdx="2" presStyleCnt="3">
        <dgm:presLayoutVars>
          <dgm:bulletEnabled val="1"/>
        </dgm:presLayoutVars>
      </dgm:prSet>
      <dgm:spPr/>
    </dgm:pt>
  </dgm:ptLst>
  <dgm:cxnLst>
    <dgm:cxn modelId="{A38F0B48-2705-4640-B530-384C04137D3F}" srcId="{4EB3A5BC-29CB-4BF9-8B1E-8B72164C1948}" destId="{96A5DC78-C7B5-46EC-B28F-F49E5C90E09E}" srcOrd="1" destOrd="0" parTransId="{6D247F7D-65EC-44C9-A74B-77F5EA230EEF}" sibTransId="{47698BBB-98A8-4E86-9FF0-FA479B2BBC9F}"/>
    <dgm:cxn modelId="{A6AA2B0A-0E24-419C-B340-5EDE56DC9099}" srcId="{4EB3A5BC-29CB-4BF9-8B1E-8B72164C1948}" destId="{5A52AEB4-AEDA-44F0-9C3B-B1B38539241C}" srcOrd="0" destOrd="0" parTransId="{49E6947B-AE5C-4EE4-9A83-B64E10DAA7BC}" sibTransId="{D319B48A-7B36-4564-A935-C1DBC6D393DF}"/>
    <dgm:cxn modelId="{C2F05F68-B21F-45DD-9EE7-CCAE384C469F}" type="presOf" srcId="{5A52AEB4-AEDA-44F0-9C3B-B1B38539241C}" destId="{A5C412B7-2270-4C2E-A75D-E4B55519A992}" srcOrd="1" destOrd="0" presId="urn:microsoft.com/office/officeart/2005/8/layout/list1"/>
    <dgm:cxn modelId="{6865DFCE-41EA-453B-83C9-45E863AB4B5C}" type="presOf" srcId="{96A5DC78-C7B5-46EC-B28F-F49E5C90E09E}" destId="{8C25F456-857A-4C7E-8DC5-5E96DD16861F}" srcOrd="0" destOrd="0" presId="urn:microsoft.com/office/officeart/2005/8/layout/list1"/>
    <dgm:cxn modelId="{9B3D3938-678D-4AE1-AB5A-98FD8BD0226C}" type="presOf" srcId="{22F9B0E7-53DC-4836-A6B9-A2291ED1741F}" destId="{7A38BD09-2CB0-4EFB-82D0-0F7D114439A2}" srcOrd="0" destOrd="0" presId="urn:microsoft.com/office/officeart/2005/8/layout/list1"/>
    <dgm:cxn modelId="{46906C33-8FEF-4A5C-BD89-35C49D88DD65}" type="presOf" srcId="{96A5DC78-C7B5-46EC-B28F-F49E5C90E09E}" destId="{C4797892-D1E8-4786-AA44-A8AB1A9A5A99}" srcOrd="1" destOrd="0" presId="urn:microsoft.com/office/officeart/2005/8/layout/list1"/>
    <dgm:cxn modelId="{CBF972F2-C13F-458C-90A8-6C0B906E5B50}" type="presOf" srcId="{4EB3A5BC-29CB-4BF9-8B1E-8B72164C1948}" destId="{4CF239C1-316A-49E9-8D2C-AE2BE1C766A9}" srcOrd="0" destOrd="0" presId="urn:microsoft.com/office/officeart/2005/8/layout/list1"/>
    <dgm:cxn modelId="{E6B44C10-AA39-4BFE-AED8-E9BF01A5E515}" srcId="{4EB3A5BC-29CB-4BF9-8B1E-8B72164C1948}" destId="{22F9B0E7-53DC-4836-A6B9-A2291ED1741F}" srcOrd="2" destOrd="0" parTransId="{DBE53D41-45AF-42B8-BE23-664223802ADD}" sibTransId="{D1D05FB5-D2A9-4E8F-8324-8CA124D1A3D5}"/>
    <dgm:cxn modelId="{E596352B-971E-48DA-9D91-6DB171E4D314}" type="presOf" srcId="{22F9B0E7-53DC-4836-A6B9-A2291ED1741F}" destId="{78837A44-D097-4A30-BDF9-0DE358B3820E}" srcOrd="1" destOrd="0" presId="urn:microsoft.com/office/officeart/2005/8/layout/list1"/>
    <dgm:cxn modelId="{D59F78BD-A8FD-40BC-BF07-CE2060E86A0A}" type="presOf" srcId="{5A52AEB4-AEDA-44F0-9C3B-B1B38539241C}" destId="{A731220B-EAA5-45F0-A24E-F18E554C4B7B}" srcOrd="0" destOrd="0" presId="urn:microsoft.com/office/officeart/2005/8/layout/list1"/>
    <dgm:cxn modelId="{AFE33C8B-43AE-403D-964B-CC9A44C7B2FB}" type="presParOf" srcId="{4CF239C1-316A-49E9-8D2C-AE2BE1C766A9}" destId="{4078A696-345E-43E2-A1E1-C04A421DBD2F}" srcOrd="0" destOrd="0" presId="urn:microsoft.com/office/officeart/2005/8/layout/list1"/>
    <dgm:cxn modelId="{2B390DD1-9D96-4E7D-AA7A-DE8D07CFED94}" type="presParOf" srcId="{4078A696-345E-43E2-A1E1-C04A421DBD2F}" destId="{A731220B-EAA5-45F0-A24E-F18E554C4B7B}" srcOrd="0" destOrd="0" presId="urn:microsoft.com/office/officeart/2005/8/layout/list1"/>
    <dgm:cxn modelId="{EECC13FD-96AC-41FF-AF02-29969C80B105}" type="presParOf" srcId="{4078A696-345E-43E2-A1E1-C04A421DBD2F}" destId="{A5C412B7-2270-4C2E-A75D-E4B55519A992}" srcOrd="1" destOrd="0" presId="urn:microsoft.com/office/officeart/2005/8/layout/list1"/>
    <dgm:cxn modelId="{8EE170AB-E3CF-4CAB-A19E-96C2ABEEB991}" type="presParOf" srcId="{4CF239C1-316A-49E9-8D2C-AE2BE1C766A9}" destId="{41592F9C-E68D-4FA0-9D63-0178C9963C85}" srcOrd="1" destOrd="0" presId="urn:microsoft.com/office/officeart/2005/8/layout/list1"/>
    <dgm:cxn modelId="{58A54CF8-86C9-4B60-ABA3-43635B09957F}" type="presParOf" srcId="{4CF239C1-316A-49E9-8D2C-AE2BE1C766A9}" destId="{A1530E68-FEC6-4369-8336-F1323293C56F}" srcOrd="2" destOrd="0" presId="urn:microsoft.com/office/officeart/2005/8/layout/list1"/>
    <dgm:cxn modelId="{DEEBF819-4F50-4E87-A22C-0DC8C86B877F}" type="presParOf" srcId="{4CF239C1-316A-49E9-8D2C-AE2BE1C766A9}" destId="{4BF97683-5F67-4F7F-BBD0-D3C87923D9C1}" srcOrd="3" destOrd="0" presId="urn:microsoft.com/office/officeart/2005/8/layout/list1"/>
    <dgm:cxn modelId="{B58F55F5-0F2F-41F3-BAFB-F097D44BD0E5}" type="presParOf" srcId="{4CF239C1-316A-49E9-8D2C-AE2BE1C766A9}" destId="{001A7120-98B1-481E-8071-C5D29FB82DD2}" srcOrd="4" destOrd="0" presId="urn:microsoft.com/office/officeart/2005/8/layout/list1"/>
    <dgm:cxn modelId="{19738EE5-72E7-4406-9B4B-8F93901B0ABE}" type="presParOf" srcId="{001A7120-98B1-481E-8071-C5D29FB82DD2}" destId="{8C25F456-857A-4C7E-8DC5-5E96DD16861F}" srcOrd="0" destOrd="0" presId="urn:microsoft.com/office/officeart/2005/8/layout/list1"/>
    <dgm:cxn modelId="{882E23DB-BCDF-4441-B8B7-CD1CD422BFB4}" type="presParOf" srcId="{001A7120-98B1-481E-8071-C5D29FB82DD2}" destId="{C4797892-D1E8-4786-AA44-A8AB1A9A5A99}" srcOrd="1" destOrd="0" presId="urn:microsoft.com/office/officeart/2005/8/layout/list1"/>
    <dgm:cxn modelId="{60505995-06B4-448D-B0F9-EFEDF89800F5}" type="presParOf" srcId="{4CF239C1-316A-49E9-8D2C-AE2BE1C766A9}" destId="{5ED38DDB-AAD5-49F1-9474-02213BAD709D}" srcOrd="5" destOrd="0" presId="urn:microsoft.com/office/officeart/2005/8/layout/list1"/>
    <dgm:cxn modelId="{13A0E2AE-AF88-4810-965A-44FA33A12C1E}" type="presParOf" srcId="{4CF239C1-316A-49E9-8D2C-AE2BE1C766A9}" destId="{A7851225-84B2-41E8-9BCC-CFAFF48C5909}" srcOrd="6" destOrd="0" presId="urn:microsoft.com/office/officeart/2005/8/layout/list1"/>
    <dgm:cxn modelId="{88D9FD16-28DB-4CEC-BB35-EE478BCFF299}" type="presParOf" srcId="{4CF239C1-316A-49E9-8D2C-AE2BE1C766A9}" destId="{30C03E14-F73C-4C16-BAE3-159BCA7828E2}" srcOrd="7" destOrd="0" presId="urn:microsoft.com/office/officeart/2005/8/layout/list1"/>
    <dgm:cxn modelId="{43EF6C1A-8907-4C4A-A6EE-AE73819AA8B2}" type="presParOf" srcId="{4CF239C1-316A-49E9-8D2C-AE2BE1C766A9}" destId="{C011F828-D323-4B68-8C3E-32B7793C670F}" srcOrd="8" destOrd="0" presId="urn:microsoft.com/office/officeart/2005/8/layout/list1"/>
    <dgm:cxn modelId="{5AEE7B69-8BA9-4ED1-BDED-264BFFC96572}" type="presParOf" srcId="{C011F828-D323-4B68-8C3E-32B7793C670F}" destId="{7A38BD09-2CB0-4EFB-82D0-0F7D114439A2}" srcOrd="0" destOrd="0" presId="urn:microsoft.com/office/officeart/2005/8/layout/list1"/>
    <dgm:cxn modelId="{A7B9A81B-756C-49D5-872F-1D4180079964}" type="presParOf" srcId="{C011F828-D323-4B68-8C3E-32B7793C670F}" destId="{78837A44-D097-4A30-BDF9-0DE358B3820E}" srcOrd="1" destOrd="0" presId="urn:microsoft.com/office/officeart/2005/8/layout/list1"/>
    <dgm:cxn modelId="{CDDA6B1C-752A-4A01-BFC5-464FAED506EF}" type="presParOf" srcId="{4CF239C1-316A-49E9-8D2C-AE2BE1C766A9}" destId="{F9E85AA5-E7DC-4B9D-8C57-7479BA617425}" srcOrd="9" destOrd="0" presId="urn:microsoft.com/office/officeart/2005/8/layout/list1"/>
    <dgm:cxn modelId="{63E51DD0-8C91-4C27-95C1-31E3C025F63F}" type="presParOf" srcId="{4CF239C1-316A-49E9-8D2C-AE2BE1C766A9}" destId="{4D3A40A5-69FA-40F5-8CE4-84694163A168}"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855B358-5C57-4BA7-8E18-47565597BBDA}" type="doc">
      <dgm:prSet loTypeId="urn:microsoft.com/office/officeart/2005/8/layout/hProcess11" loCatId="process" qsTypeId="urn:microsoft.com/office/officeart/2005/8/quickstyle/3d8" qsCatId="3D" csTypeId="urn:microsoft.com/office/officeart/2005/8/colors/colorful1#1" csCatId="colorful" phldr="1"/>
      <dgm:spPr/>
    </dgm:pt>
    <dgm:pt modelId="{29E20F5B-1892-4E1E-BC3E-717594F40D10}">
      <dgm:prSet phldrT="[Text]" custT="1"/>
      <dgm:spPr/>
      <dgm:t>
        <a:bodyPr/>
        <a:lstStyle/>
        <a:p>
          <a:pPr rtl="1"/>
          <a:r>
            <a:rPr lang="ar-SA" sz="2400" b="1" dirty="0" smtClean="0"/>
            <a:t>الاستفادة منها في التخطيط  للتعليم ودراسة المشكلات التربوية </a:t>
          </a:r>
          <a:endParaRPr lang="ar-SA" sz="2400" b="1" dirty="0"/>
        </a:p>
      </dgm:t>
    </dgm:pt>
    <dgm:pt modelId="{17B3B691-7B03-43CA-8285-C77B348B2D1E}" type="parTrans" cxnId="{756DBC7E-36C1-48AF-B042-1EE95B27337D}">
      <dgm:prSet/>
      <dgm:spPr/>
      <dgm:t>
        <a:bodyPr/>
        <a:lstStyle/>
        <a:p>
          <a:pPr rtl="1"/>
          <a:endParaRPr lang="ar-SA"/>
        </a:p>
      </dgm:t>
    </dgm:pt>
    <dgm:pt modelId="{A530094E-E33D-4088-9ADA-D6297687B316}" type="sibTrans" cxnId="{756DBC7E-36C1-48AF-B042-1EE95B27337D}">
      <dgm:prSet/>
      <dgm:spPr/>
      <dgm:t>
        <a:bodyPr/>
        <a:lstStyle/>
        <a:p>
          <a:pPr rtl="1"/>
          <a:endParaRPr lang="ar-SA"/>
        </a:p>
      </dgm:t>
    </dgm:pt>
    <dgm:pt modelId="{FC5B0C1A-EADC-443F-8E9C-80890E2672B3}">
      <dgm:prSet phldrT="[Text]" custT="1"/>
      <dgm:spPr/>
      <dgm:t>
        <a:bodyPr/>
        <a:lstStyle/>
        <a:p>
          <a:pPr rtl="1"/>
          <a:r>
            <a:rPr lang="ar-SA" sz="2800" b="1" dirty="0" smtClean="0"/>
            <a:t>معرفة إتجات الرأي العام نحو دراسة القضايا التربوية والسياسية من جوانب مختلفة </a:t>
          </a:r>
          <a:endParaRPr lang="ar-SA" sz="2800" b="1" dirty="0"/>
        </a:p>
      </dgm:t>
    </dgm:pt>
    <dgm:pt modelId="{5CC3BAFD-9EF1-4395-B736-2CD2EB276395}" type="parTrans" cxnId="{DDC4DD63-C6EA-43EE-93B7-4E166A75CE4E}">
      <dgm:prSet/>
      <dgm:spPr/>
      <dgm:t>
        <a:bodyPr/>
        <a:lstStyle/>
        <a:p>
          <a:pPr rtl="1"/>
          <a:endParaRPr lang="ar-SA"/>
        </a:p>
      </dgm:t>
    </dgm:pt>
    <dgm:pt modelId="{4F6070DA-052D-4437-BF8F-132FADB064D1}" type="sibTrans" cxnId="{DDC4DD63-C6EA-43EE-93B7-4E166A75CE4E}">
      <dgm:prSet/>
      <dgm:spPr/>
      <dgm:t>
        <a:bodyPr/>
        <a:lstStyle/>
        <a:p>
          <a:pPr rtl="1"/>
          <a:endParaRPr lang="ar-SA"/>
        </a:p>
      </dgm:t>
    </dgm:pt>
    <dgm:pt modelId="{BDE998B0-2DAD-48E4-8A3B-9F3948D54C7D}">
      <dgm:prSet phldrT="[Text]" custT="1"/>
      <dgm:spPr/>
      <dgm:t>
        <a:bodyPr/>
        <a:lstStyle/>
        <a:p>
          <a:pPr algn="ctr" rtl="1"/>
          <a:r>
            <a:rPr lang="ar-SA" sz="3200" b="1" dirty="0" smtClean="0"/>
            <a:t>الحصول على معلومات منظمة عن الظاهرة</a:t>
          </a:r>
          <a:endParaRPr lang="ar-SA" sz="3200" b="1" dirty="0"/>
        </a:p>
      </dgm:t>
    </dgm:pt>
    <dgm:pt modelId="{B403C8F7-560A-4B5E-AA0E-66D0A8F1DFCB}" type="parTrans" cxnId="{90397B2C-B1F2-4339-B4B1-DCD9589EE86A}">
      <dgm:prSet/>
      <dgm:spPr/>
      <dgm:t>
        <a:bodyPr/>
        <a:lstStyle/>
        <a:p>
          <a:pPr rtl="1"/>
          <a:endParaRPr lang="ar-SA"/>
        </a:p>
      </dgm:t>
    </dgm:pt>
    <dgm:pt modelId="{3134C813-855D-4395-AAF6-1D04D25CBC78}" type="sibTrans" cxnId="{90397B2C-B1F2-4339-B4B1-DCD9589EE86A}">
      <dgm:prSet/>
      <dgm:spPr/>
      <dgm:t>
        <a:bodyPr/>
        <a:lstStyle/>
        <a:p>
          <a:pPr rtl="1"/>
          <a:endParaRPr lang="ar-SA"/>
        </a:p>
      </dgm:t>
    </dgm:pt>
    <dgm:pt modelId="{D1451ED4-90B4-4ED0-B953-AB9C5ED0838C}" type="pres">
      <dgm:prSet presAssocID="{E855B358-5C57-4BA7-8E18-47565597BBDA}" presName="Name0" presStyleCnt="0">
        <dgm:presLayoutVars>
          <dgm:dir/>
          <dgm:resizeHandles val="exact"/>
        </dgm:presLayoutVars>
      </dgm:prSet>
      <dgm:spPr/>
    </dgm:pt>
    <dgm:pt modelId="{E47288A2-511B-4AD2-856A-696796E83A21}" type="pres">
      <dgm:prSet presAssocID="{E855B358-5C57-4BA7-8E18-47565597BBDA}" presName="arrow" presStyleLbl="bgShp" presStyleIdx="0" presStyleCnt="1"/>
      <dgm:spPr/>
    </dgm:pt>
    <dgm:pt modelId="{69D9973B-BE7D-4C13-88D6-F39F5351ED22}" type="pres">
      <dgm:prSet presAssocID="{E855B358-5C57-4BA7-8E18-47565597BBDA}" presName="points" presStyleCnt="0"/>
      <dgm:spPr/>
    </dgm:pt>
    <dgm:pt modelId="{608913BB-3D70-4F14-842A-B7A37F14CBBE}" type="pres">
      <dgm:prSet presAssocID="{29E20F5B-1892-4E1E-BC3E-717594F40D10}" presName="compositeA" presStyleCnt="0"/>
      <dgm:spPr/>
    </dgm:pt>
    <dgm:pt modelId="{7006F8EE-F14C-4D7F-9C13-9090B198E677}" type="pres">
      <dgm:prSet presAssocID="{29E20F5B-1892-4E1E-BC3E-717594F40D10}" presName="textA" presStyleLbl="revTx" presStyleIdx="0" presStyleCnt="3">
        <dgm:presLayoutVars>
          <dgm:bulletEnabled val="1"/>
        </dgm:presLayoutVars>
      </dgm:prSet>
      <dgm:spPr/>
      <dgm:t>
        <a:bodyPr/>
        <a:lstStyle/>
        <a:p>
          <a:pPr rtl="1"/>
          <a:endParaRPr lang="ar-SA"/>
        </a:p>
      </dgm:t>
    </dgm:pt>
    <dgm:pt modelId="{F2D5ED77-C038-4042-9A91-F4DAE4E2E69F}" type="pres">
      <dgm:prSet presAssocID="{29E20F5B-1892-4E1E-BC3E-717594F40D10}" presName="circleA" presStyleLbl="node1" presStyleIdx="0" presStyleCnt="3"/>
      <dgm:spPr/>
    </dgm:pt>
    <dgm:pt modelId="{186D87C3-0C68-42AA-A071-898FC3BC7698}" type="pres">
      <dgm:prSet presAssocID="{29E20F5B-1892-4E1E-BC3E-717594F40D10}" presName="spaceA" presStyleCnt="0"/>
      <dgm:spPr/>
    </dgm:pt>
    <dgm:pt modelId="{E02FB393-D059-4245-9D02-65DD98FA864C}" type="pres">
      <dgm:prSet presAssocID="{A530094E-E33D-4088-9ADA-D6297687B316}" presName="space" presStyleCnt="0"/>
      <dgm:spPr/>
    </dgm:pt>
    <dgm:pt modelId="{FA1CE75A-CFB9-419E-B7DA-74410859D4FB}" type="pres">
      <dgm:prSet presAssocID="{FC5B0C1A-EADC-443F-8E9C-80890E2672B3}" presName="compositeB" presStyleCnt="0"/>
      <dgm:spPr/>
    </dgm:pt>
    <dgm:pt modelId="{B584E3D7-402A-433F-B41A-71EE5753FC2E}" type="pres">
      <dgm:prSet presAssocID="{FC5B0C1A-EADC-443F-8E9C-80890E2672B3}" presName="textB" presStyleLbl="revTx" presStyleIdx="1" presStyleCnt="3" custScaleX="168248">
        <dgm:presLayoutVars>
          <dgm:bulletEnabled val="1"/>
        </dgm:presLayoutVars>
      </dgm:prSet>
      <dgm:spPr/>
      <dgm:t>
        <a:bodyPr/>
        <a:lstStyle/>
        <a:p>
          <a:pPr rtl="1"/>
          <a:endParaRPr lang="ar-SA"/>
        </a:p>
      </dgm:t>
    </dgm:pt>
    <dgm:pt modelId="{FBF41813-F3F0-49CC-8CCB-B1EFD17412E0}" type="pres">
      <dgm:prSet presAssocID="{FC5B0C1A-EADC-443F-8E9C-80890E2672B3}" presName="circleB" presStyleLbl="node1" presStyleIdx="1" presStyleCnt="3"/>
      <dgm:spPr/>
    </dgm:pt>
    <dgm:pt modelId="{F5FA8F00-C5F8-4334-B852-ED427F9697AA}" type="pres">
      <dgm:prSet presAssocID="{FC5B0C1A-EADC-443F-8E9C-80890E2672B3}" presName="spaceB" presStyleCnt="0"/>
      <dgm:spPr/>
    </dgm:pt>
    <dgm:pt modelId="{C5B1EAFF-DDE2-4F01-9EBE-C6ADE3CBF09A}" type="pres">
      <dgm:prSet presAssocID="{4F6070DA-052D-4437-BF8F-132FADB064D1}" presName="space" presStyleCnt="0"/>
      <dgm:spPr/>
    </dgm:pt>
    <dgm:pt modelId="{692BFA3C-6F00-40D9-8CD7-E771A7F10543}" type="pres">
      <dgm:prSet presAssocID="{BDE998B0-2DAD-48E4-8A3B-9F3948D54C7D}" presName="compositeA" presStyleCnt="0"/>
      <dgm:spPr/>
    </dgm:pt>
    <dgm:pt modelId="{EC298D57-B571-4D07-A39E-C022368124D7}" type="pres">
      <dgm:prSet presAssocID="{BDE998B0-2DAD-48E4-8A3B-9F3948D54C7D}" presName="textA" presStyleLbl="revTx" presStyleIdx="2" presStyleCnt="3">
        <dgm:presLayoutVars>
          <dgm:bulletEnabled val="1"/>
        </dgm:presLayoutVars>
      </dgm:prSet>
      <dgm:spPr/>
      <dgm:t>
        <a:bodyPr/>
        <a:lstStyle/>
        <a:p>
          <a:pPr rtl="1"/>
          <a:endParaRPr lang="ar-SA"/>
        </a:p>
      </dgm:t>
    </dgm:pt>
    <dgm:pt modelId="{E6DDC20D-3DDB-42A2-81AE-DF49EAA07E20}" type="pres">
      <dgm:prSet presAssocID="{BDE998B0-2DAD-48E4-8A3B-9F3948D54C7D}" presName="circleA" presStyleLbl="node1" presStyleIdx="2" presStyleCnt="3"/>
      <dgm:spPr/>
    </dgm:pt>
    <dgm:pt modelId="{03EC44BD-0648-447F-8614-65B56219FB56}" type="pres">
      <dgm:prSet presAssocID="{BDE998B0-2DAD-48E4-8A3B-9F3948D54C7D}" presName="spaceA" presStyleCnt="0"/>
      <dgm:spPr/>
    </dgm:pt>
  </dgm:ptLst>
  <dgm:cxnLst>
    <dgm:cxn modelId="{DDC4DD63-C6EA-43EE-93B7-4E166A75CE4E}" srcId="{E855B358-5C57-4BA7-8E18-47565597BBDA}" destId="{FC5B0C1A-EADC-443F-8E9C-80890E2672B3}" srcOrd="1" destOrd="0" parTransId="{5CC3BAFD-9EF1-4395-B736-2CD2EB276395}" sibTransId="{4F6070DA-052D-4437-BF8F-132FADB064D1}"/>
    <dgm:cxn modelId="{68DAC2BF-5881-44B6-A547-0EDE389E0E94}" type="presOf" srcId="{E855B358-5C57-4BA7-8E18-47565597BBDA}" destId="{D1451ED4-90B4-4ED0-B953-AB9C5ED0838C}" srcOrd="0" destOrd="0" presId="urn:microsoft.com/office/officeart/2005/8/layout/hProcess11"/>
    <dgm:cxn modelId="{6015A934-120C-4DB0-B4F1-C55E8B49AE9E}" type="presOf" srcId="{29E20F5B-1892-4E1E-BC3E-717594F40D10}" destId="{7006F8EE-F14C-4D7F-9C13-9090B198E677}" srcOrd="0" destOrd="0" presId="urn:microsoft.com/office/officeart/2005/8/layout/hProcess11"/>
    <dgm:cxn modelId="{27CB2E82-8D13-4996-BD95-E00FEB2FA62C}" type="presOf" srcId="{BDE998B0-2DAD-48E4-8A3B-9F3948D54C7D}" destId="{EC298D57-B571-4D07-A39E-C022368124D7}" srcOrd="0" destOrd="0" presId="urn:microsoft.com/office/officeart/2005/8/layout/hProcess11"/>
    <dgm:cxn modelId="{756DBC7E-36C1-48AF-B042-1EE95B27337D}" srcId="{E855B358-5C57-4BA7-8E18-47565597BBDA}" destId="{29E20F5B-1892-4E1E-BC3E-717594F40D10}" srcOrd="0" destOrd="0" parTransId="{17B3B691-7B03-43CA-8285-C77B348B2D1E}" sibTransId="{A530094E-E33D-4088-9ADA-D6297687B316}"/>
    <dgm:cxn modelId="{BBF8D8C1-B24E-40B0-B7DC-D1B52AAC969F}" type="presOf" srcId="{FC5B0C1A-EADC-443F-8E9C-80890E2672B3}" destId="{B584E3D7-402A-433F-B41A-71EE5753FC2E}" srcOrd="0" destOrd="0" presId="urn:microsoft.com/office/officeart/2005/8/layout/hProcess11"/>
    <dgm:cxn modelId="{90397B2C-B1F2-4339-B4B1-DCD9589EE86A}" srcId="{E855B358-5C57-4BA7-8E18-47565597BBDA}" destId="{BDE998B0-2DAD-48E4-8A3B-9F3948D54C7D}" srcOrd="2" destOrd="0" parTransId="{B403C8F7-560A-4B5E-AA0E-66D0A8F1DFCB}" sibTransId="{3134C813-855D-4395-AAF6-1D04D25CBC78}"/>
    <dgm:cxn modelId="{63D50BC5-14AC-4121-9B30-60DCDA5C3FD3}" type="presParOf" srcId="{D1451ED4-90B4-4ED0-B953-AB9C5ED0838C}" destId="{E47288A2-511B-4AD2-856A-696796E83A21}" srcOrd="0" destOrd="0" presId="urn:microsoft.com/office/officeart/2005/8/layout/hProcess11"/>
    <dgm:cxn modelId="{276B6F8D-BEA3-4AC9-B829-999789E3E31F}" type="presParOf" srcId="{D1451ED4-90B4-4ED0-B953-AB9C5ED0838C}" destId="{69D9973B-BE7D-4C13-88D6-F39F5351ED22}" srcOrd="1" destOrd="0" presId="urn:microsoft.com/office/officeart/2005/8/layout/hProcess11"/>
    <dgm:cxn modelId="{80EAC3BE-966A-4B52-9110-ACED2B815395}" type="presParOf" srcId="{69D9973B-BE7D-4C13-88D6-F39F5351ED22}" destId="{608913BB-3D70-4F14-842A-B7A37F14CBBE}" srcOrd="0" destOrd="0" presId="urn:microsoft.com/office/officeart/2005/8/layout/hProcess11"/>
    <dgm:cxn modelId="{918A9CD5-08F8-4445-8B8A-B1649B1B439D}" type="presParOf" srcId="{608913BB-3D70-4F14-842A-B7A37F14CBBE}" destId="{7006F8EE-F14C-4D7F-9C13-9090B198E677}" srcOrd="0" destOrd="0" presId="urn:microsoft.com/office/officeart/2005/8/layout/hProcess11"/>
    <dgm:cxn modelId="{23C67606-9454-4323-89B8-851D7B1D0C0F}" type="presParOf" srcId="{608913BB-3D70-4F14-842A-B7A37F14CBBE}" destId="{F2D5ED77-C038-4042-9A91-F4DAE4E2E69F}" srcOrd="1" destOrd="0" presId="urn:microsoft.com/office/officeart/2005/8/layout/hProcess11"/>
    <dgm:cxn modelId="{366EE133-77DB-425E-8D83-B241188F325B}" type="presParOf" srcId="{608913BB-3D70-4F14-842A-B7A37F14CBBE}" destId="{186D87C3-0C68-42AA-A071-898FC3BC7698}" srcOrd="2" destOrd="0" presId="urn:microsoft.com/office/officeart/2005/8/layout/hProcess11"/>
    <dgm:cxn modelId="{D7982F2A-2085-4F5A-A6EA-36BCAC255CEC}" type="presParOf" srcId="{69D9973B-BE7D-4C13-88D6-F39F5351ED22}" destId="{E02FB393-D059-4245-9D02-65DD98FA864C}" srcOrd="1" destOrd="0" presId="urn:microsoft.com/office/officeart/2005/8/layout/hProcess11"/>
    <dgm:cxn modelId="{C893A0B0-F2D6-4614-9DAD-0FA131D6FA10}" type="presParOf" srcId="{69D9973B-BE7D-4C13-88D6-F39F5351ED22}" destId="{FA1CE75A-CFB9-419E-B7DA-74410859D4FB}" srcOrd="2" destOrd="0" presId="urn:microsoft.com/office/officeart/2005/8/layout/hProcess11"/>
    <dgm:cxn modelId="{CFC9C76C-CF57-405C-8E18-11FE26794828}" type="presParOf" srcId="{FA1CE75A-CFB9-419E-B7DA-74410859D4FB}" destId="{B584E3D7-402A-433F-B41A-71EE5753FC2E}" srcOrd="0" destOrd="0" presId="urn:microsoft.com/office/officeart/2005/8/layout/hProcess11"/>
    <dgm:cxn modelId="{A28D810B-205C-425D-89AE-F7AFE60C584B}" type="presParOf" srcId="{FA1CE75A-CFB9-419E-B7DA-74410859D4FB}" destId="{FBF41813-F3F0-49CC-8CCB-B1EFD17412E0}" srcOrd="1" destOrd="0" presId="urn:microsoft.com/office/officeart/2005/8/layout/hProcess11"/>
    <dgm:cxn modelId="{0DE9EFA5-6B82-4779-BFE5-35F25AF43A67}" type="presParOf" srcId="{FA1CE75A-CFB9-419E-B7DA-74410859D4FB}" destId="{F5FA8F00-C5F8-4334-B852-ED427F9697AA}" srcOrd="2" destOrd="0" presId="urn:microsoft.com/office/officeart/2005/8/layout/hProcess11"/>
    <dgm:cxn modelId="{1599A82C-C26C-423B-86A2-875DB31698FC}" type="presParOf" srcId="{69D9973B-BE7D-4C13-88D6-F39F5351ED22}" destId="{C5B1EAFF-DDE2-4F01-9EBE-C6ADE3CBF09A}" srcOrd="3" destOrd="0" presId="urn:microsoft.com/office/officeart/2005/8/layout/hProcess11"/>
    <dgm:cxn modelId="{F6BD9BA5-1EC0-47CB-A723-E754AFE4878E}" type="presParOf" srcId="{69D9973B-BE7D-4C13-88D6-F39F5351ED22}" destId="{692BFA3C-6F00-40D9-8CD7-E771A7F10543}" srcOrd="4" destOrd="0" presId="urn:microsoft.com/office/officeart/2005/8/layout/hProcess11"/>
    <dgm:cxn modelId="{73034FB8-2F3E-4975-AE96-276BF52A32A0}" type="presParOf" srcId="{692BFA3C-6F00-40D9-8CD7-E771A7F10543}" destId="{EC298D57-B571-4D07-A39E-C022368124D7}" srcOrd="0" destOrd="0" presId="urn:microsoft.com/office/officeart/2005/8/layout/hProcess11"/>
    <dgm:cxn modelId="{C90DDDDF-2B69-4BCC-89D3-679DB638F825}" type="presParOf" srcId="{692BFA3C-6F00-40D9-8CD7-E771A7F10543}" destId="{E6DDC20D-3DDB-42A2-81AE-DF49EAA07E20}" srcOrd="1" destOrd="0" presId="urn:microsoft.com/office/officeart/2005/8/layout/hProcess11"/>
    <dgm:cxn modelId="{DE668DBF-C9B4-4F7F-8513-6499DB315E42}" type="presParOf" srcId="{692BFA3C-6F00-40D9-8CD7-E771A7F10543}" destId="{03EC44BD-0648-447F-8614-65B56219FB56}"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D484DFD-72B0-4678-98D0-8256FB56FC80}" type="doc">
      <dgm:prSet loTypeId="urn:microsoft.com/office/officeart/2005/8/layout/hProcess9" loCatId="process" qsTypeId="urn:microsoft.com/office/officeart/2005/8/quickstyle/simple3" qsCatId="simple" csTypeId="urn:microsoft.com/office/officeart/2005/8/colors/colorful5" csCatId="colorful" phldr="1"/>
      <dgm:spPr/>
    </dgm:pt>
    <dgm:pt modelId="{0E109805-C3CD-43F7-8412-911C6722BEAA}">
      <dgm:prSet phldrT="[Text]"/>
      <dgm:spPr/>
      <dgm:t>
        <a:bodyPr/>
        <a:lstStyle/>
        <a:p>
          <a:pPr rtl="1"/>
          <a:r>
            <a:rPr lang="ar-SA" dirty="0" smtClean="0"/>
            <a:t>نتائج التلاميذ وقدرتهم على التعلم</a:t>
          </a:r>
          <a:endParaRPr lang="ar-SA" dirty="0"/>
        </a:p>
      </dgm:t>
    </dgm:pt>
    <dgm:pt modelId="{59BAAB87-4196-42B2-8E12-D1C807CEB618}" type="parTrans" cxnId="{061DE033-7E51-426A-B0DE-DAE010913110}">
      <dgm:prSet/>
      <dgm:spPr/>
    </dgm:pt>
    <dgm:pt modelId="{C3448713-DD3A-4C5F-9B44-C0DEF8F160C1}" type="sibTrans" cxnId="{061DE033-7E51-426A-B0DE-DAE010913110}">
      <dgm:prSet/>
      <dgm:spPr/>
    </dgm:pt>
    <dgm:pt modelId="{3231E14F-1CC4-43AF-8CA2-2ED091E4A251}">
      <dgm:prSet phldrT="[Text]"/>
      <dgm:spPr/>
      <dgm:t>
        <a:bodyPr/>
        <a:lstStyle/>
        <a:p>
          <a:pPr rtl="1"/>
          <a:r>
            <a:rPr lang="ar-SA" dirty="0" smtClean="0"/>
            <a:t>العلاقة بين سلوك المدرسين المتعلمين</a:t>
          </a:r>
          <a:endParaRPr lang="ar-SA" dirty="0"/>
        </a:p>
      </dgm:t>
    </dgm:pt>
    <dgm:pt modelId="{0F597FC3-7900-494C-8AF5-9340038D93C4}" type="parTrans" cxnId="{8B535649-DBC6-4E29-B433-F992D0C1E868}">
      <dgm:prSet/>
      <dgm:spPr/>
    </dgm:pt>
    <dgm:pt modelId="{989A9AFF-873B-452E-8C0E-75F5B236C723}" type="sibTrans" cxnId="{8B535649-DBC6-4E29-B433-F992D0C1E868}">
      <dgm:prSet/>
      <dgm:spPr/>
    </dgm:pt>
    <dgm:pt modelId="{7E7E8A51-AC4E-45B1-BD6E-67176851EFC2}">
      <dgm:prSet phldrT="[Text]"/>
      <dgm:spPr/>
      <dgm:t>
        <a:bodyPr/>
        <a:lstStyle/>
        <a:p>
          <a:pPr rtl="1"/>
          <a:r>
            <a:rPr lang="ar-SA" dirty="0" smtClean="0"/>
            <a:t>الظروف الفيزيقية المتصلة بالمتعلم</a:t>
          </a:r>
          <a:endParaRPr lang="ar-SA" dirty="0"/>
        </a:p>
      </dgm:t>
    </dgm:pt>
    <dgm:pt modelId="{DA7E1AE7-E703-463C-92F3-E904668715E2}" type="parTrans" cxnId="{CC2B9C9F-BFF9-4A58-B506-FEE472BEEF81}">
      <dgm:prSet/>
      <dgm:spPr/>
    </dgm:pt>
    <dgm:pt modelId="{07437B08-E89B-43CA-9EA5-322C38CFB372}" type="sibTrans" cxnId="{CC2B9C9F-BFF9-4A58-B506-FEE472BEEF81}">
      <dgm:prSet/>
      <dgm:spPr/>
    </dgm:pt>
    <dgm:pt modelId="{72E6E23D-B322-44D9-96C4-B5B6FDA94DC9}" type="pres">
      <dgm:prSet presAssocID="{1D484DFD-72B0-4678-98D0-8256FB56FC80}" presName="CompostProcess" presStyleCnt="0">
        <dgm:presLayoutVars>
          <dgm:dir/>
          <dgm:resizeHandles val="exact"/>
        </dgm:presLayoutVars>
      </dgm:prSet>
      <dgm:spPr/>
    </dgm:pt>
    <dgm:pt modelId="{BD5FCB3D-7EC8-4E18-92FE-42DA2C8D7BFA}" type="pres">
      <dgm:prSet presAssocID="{1D484DFD-72B0-4678-98D0-8256FB56FC80}" presName="arrow" presStyleLbl="bgShp" presStyleIdx="0" presStyleCnt="1"/>
      <dgm:spPr/>
    </dgm:pt>
    <dgm:pt modelId="{5F44773E-BC9C-443A-954E-738174D7FAB8}" type="pres">
      <dgm:prSet presAssocID="{1D484DFD-72B0-4678-98D0-8256FB56FC80}" presName="linearProcess" presStyleCnt="0"/>
      <dgm:spPr/>
    </dgm:pt>
    <dgm:pt modelId="{EA50F7EC-9DD5-4952-B8ED-D8FC40340C7D}" type="pres">
      <dgm:prSet presAssocID="{0E109805-C3CD-43F7-8412-911C6722BEAA}" presName="textNode" presStyleLbl="node1" presStyleIdx="0" presStyleCnt="3">
        <dgm:presLayoutVars>
          <dgm:bulletEnabled val="1"/>
        </dgm:presLayoutVars>
      </dgm:prSet>
      <dgm:spPr/>
      <dgm:t>
        <a:bodyPr/>
        <a:lstStyle/>
        <a:p>
          <a:pPr rtl="1"/>
          <a:endParaRPr lang="ar-SA"/>
        </a:p>
      </dgm:t>
    </dgm:pt>
    <dgm:pt modelId="{AF0186B7-D904-4C7F-82E0-C6B9BB609539}" type="pres">
      <dgm:prSet presAssocID="{C3448713-DD3A-4C5F-9B44-C0DEF8F160C1}" presName="sibTrans" presStyleCnt="0"/>
      <dgm:spPr/>
    </dgm:pt>
    <dgm:pt modelId="{5E57E3A8-750A-4B8F-9B40-6E1E5DE6ACD8}" type="pres">
      <dgm:prSet presAssocID="{3231E14F-1CC4-43AF-8CA2-2ED091E4A251}" presName="textNode" presStyleLbl="node1" presStyleIdx="1" presStyleCnt="3">
        <dgm:presLayoutVars>
          <dgm:bulletEnabled val="1"/>
        </dgm:presLayoutVars>
      </dgm:prSet>
      <dgm:spPr/>
      <dgm:t>
        <a:bodyPr/>
        <a:lstStyle/>
        <a:p>
          <a:pPr rtl="1"/>
          <a:endParaRPr lang="ar-SA"/>
        </a:p>
      </dgm:t>
    </dgm:pt>
    <dgm:pt modelId="{49719B31-D095-4BE2-99A2-B190F01E9676}" type="pres">
      <dgm:prSet presAssocID="{989A9AFF-873B-452E-8C0E-75F5B236C723}" presName="sibTrans" presStyleCnt="0"/>
      <dgm:spPr/>
    </dgm:pt>
    <dgm:pt modelId="{88837A07-CA8F-4996-A6BF-3B9978140A6E}" type="pres">
      <dgm:prSet presAssocID="{7E7E8A51-AC4E-45B1-BD6E-67176851EFC2}" presName="textNode" presStyleLbl="node1" presStyleIdx="2" presStyleCnt="3">
        <dgm:presLayoutVars>
          <dgm:bulletEnabled val="1"/>
        </dgm:presLayoutVars>
      </dgm:prSet>
      <dgm:spPr/>
      <dgm:t>
        <a:bodyPr/>
        <a:lstStyle/>
        <a:p>
          <a:pPr rtl="1"/>
          <a:endParaRPr lang="ar-SA"/>
        </a:p>
      </dgm:t>
    </dgm:pt>
  </dgm:ptLst>
  <dgm:cxnLst>
    <dgm:cxn modelId="{8B535649-DBC6-4E29-B433-F992D0C1E868}" srcId="{1D484DFD-72B0-4678-98D0-8256FB56FC80}" destId="{3231E14F-1CC4-43AF-8CA2-2ED091E4A251}" srcOrd="1" destOrd="0" parTransId="{0F597FC3-7900-494C-8AF5-9340038D93C4}" sibTransId="{989A9AFF-873B-452E-8C0E-75F5B236C723}"/>
    <dgm:cxn modelId="{061DE033-7E51-426A-B0DE-DAE010913110}" srcId="{1D484DFD-72B0-4678-98D0-8256FB56FC80}" destId="{0E109805-C3CD-43F7-8412-911C6722BEAA}" srcOrd="0" destOrd="0" parTransId="{59BAAB87-4196-42B2-8E12-D1C807CEB618}" sibTransId="{C3448713-DD3A-4C5F-9B44-C0DEF8F160C1}"/>
    <dgm:cxn modelId="{CC2B9C9F-BFF9-4A58-B506-FEE472BEEF81}" srcId="{1D484DFD-72B0-4678-98D0-8256FB56FC80}" destId="{7E7E8A51-AC4E-45B1-BD6E-67176851EFC2}" srcOrd="2" destOrd="0" parTransId="{DA7E1AE7-E703-463C-92F3-E904668715E2}" sibTransId="{07437B08-E89B-43CA-9EA5-322C38CFB372}"/>
    <dgm:cxn modelId="{F3B61FB7-9E60-42A4-A6E6-817AA184AFD4}" type="presOf" srcId="{7E7E8A51-AC4E-45B1-BD6E-67176851EFC2}" destId="{88837A07-CA8F-4996-A6BF-3B9978140A6E}" srcOrd="0" destOrd="0" presId="urn:microsoft.com/office/officeart/2005/8/layout/hProcess9"/>
    <dgm:cxn modelId="{4472F8CE-DB50-48B0-A920-7D5242EC79E9}" type="presOf" srcId="{1D484DFD-72B0-4678-98D0-8256FB56FC80}" destId="{72E6E23D-B322-44D9-96C4-B5B6FDA94DC9}" srcOrd="0" destOrd="0" presId="urn:microsoft.com/office/officeart/2005/8/layout/hProcess9"/>
    <dgm:cxn modelId="{73EFA25E-9B09-4A20-9A9A-AB15BBB890C4}" type="presOf" srcId="{3231E14F-1CC4-43AF-8CA2-2ED091E4A251}" destId="{5E57E3A8-750A-4B8F-9B40-6E1E5DE6ACD8}" srcOrd="0" destOrd="0" presId="urn:microsoft.com/office/officeart/2005/8/layout/hProcess9"/>
    <dgm:cxn modelId="{6993AC29-0225-4B98-94EF-925879A3DBAB}" type="presOf" srcId="{0E109805-C3CD-43F7-8412-911C6722BEAA}" destId="{EA50F7EC-9DD5-4952-B8ED-D8FC40340C7D}" srcOrd="0" destOrd="0" presId="urn:microsoft.com/office/officeart/2005/8/layout/hProcess9"/>
    <dgm:cxn modelId="{F2DE461B-B948-41DA-A4FA-3C1CF5BF6642}" type="presParOf" srcId="{72E6E23D-B322-44D9-96C4-B5B6FDA94DC9}" destId="{BD5FCB3D-7EC8-4E18-92FE-42DA2C8D7BFA}" srcOrd="0" destOrd="0" presId="urn:microsoft.com/office/officeart/2005/8/layout/hProcess9"/>
    <dgm:cxn modelId="{8819DBFC-CC0D-444A-83B0-BB0BEE4AB0F2}" type="presParOf" srcId="{72E6E23D-B322-44D9-96C4-B5B6FDA94DC9}" destId="{5F44773E-BC9C-443A-954E-738174D7FAB8}" srcOrd="1" destOrd="0" presId="urn:microsoft.com/office/officeart/2005/8/layout/hProcess9"/>
    <dgm:cxn modelId="{6EF30E78-4746-4073-99C0-3B0D4A515B03}" type="presParOf" srcId="{5F44773E-BC9C-443A-954E-738174D7FAB8}" destId="{EA50F7EC-9DD5-4952-B8ED-D8FC40340C7D}" srcOrd="0" destOrd="0" presId="urn:microsoft.com/office/officeart/2005/8/layout/hProcess9"/>
    <dgm:cxn modelId="{A2A305DF-98EF-43AB-A540-45F5A3F754D6}" type="presParOf" srcId="{5F44773E-BC9C-443A-954E-738174D7FAB8}" destId="{AF0186B7-D904-4C7F-82E0-C6B9BB609539}" srcOrd="1" destOrd="0" presId="urn:microsoft.com/office/officeart/2005/8/layout/hProcess9"/>
    <dgm:cxn modelId="{C647B696-48A5-4BDF-AD10-5C74D64D43C8}" type="presParOf" srcId="{5F44773E-BC9C-443A-954E-738174D7FAB8}" destId="{5E57E3A8-750A-4B8F-9B40-6E1E5DE6ACD8}" srcOrd="2" destOrd="0" presId="urn:microsoft.com/office/officeart/2005/8/layout/hProcess9"/>
    <dgm:cxn modelId="{2A5D5803-44CD-4957-95A9-8B63FCB1E40A}" type="presParOf" srcId="{5F44773E-BC9C-443A-954E-738174D7FAB8}" destId="{49719B31-D095-4BE2-99A2-B190F01E9676}" srcOrd="3" destOrd="0" presId="urn:microsoft.com/office/officeart/2005/8/layout/hProcess9"/>
    <dgm:cxn modelId="{14B6D604-A40F-49EE-8D1E-E1188D7E421C}" type="presParOf" srcId="{5F44773E-BC9C-443A-954E-738174D7FAB8}" destId="{88837A07-CA8F-4996-A6BF-3B9978140A6E}"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488075C-6C45-4DF3-BE9F-4FA72A4D9A2C}" type="doc">
      <dgm:prSet loTypeId="urn:microsoft.com/office/officeart/2005/8/layout/cycle1" loCatId="cycle" qsTypeId="urn:microsoft.com/office/officeart/2005/8/quickstyle/3d9" qsCatId="3D" csTypeId="urn:microsoft.com/office/officeart/2005/8/colors/colorful2" csCatId="colorful" phldr="1"/>
      <dgm:spPr/>
      <dgm:t>
        <a:bodyPr/>
        <a:lstStyle/>
        <a:p>
          <a:pPr rtl="1"/>
          <a:endParaRPr lang="ar-SA"/>
        </a:p>
      </dgm:t>
    </dgm:pt>
    <dgm:pt modelId="{E2729C75-1029-496E-AE7E-FE3921006EB1}">
      <dgm:prSet phldrT="[Text]"/>
      <dgm:spPr/>
      <dgm:t>
        <a:bodyPr/>
        <a:lstStyle/>
        <a:p>
          <a:pPr rtl="1"/>
          <a:r>
            <a:rPr lang="ar-SA" b="1" dirty="0" smtClean="0"/>
            <a:t>المسح  المدرسي</a:t>
          </a:r>
          <a:endParaRPr lang="ar-SA" b="1" dirty="0"/>
        </a:p>
      </dgm:t>
    </dgm:pt>
    <dgm:pt modelId="{1C2FB96D-8DD7-4AEE-BF6C-9DFD72C40203}" type="parTrans" cxnId="{CBA7943C-8BCC-4836-A120-606128CCAE75}">
      <dgm:prSet/>
      <dgm:spPr/>
      <dgm:t>
        <a:bodyPr/>
        <a:lstStyle/>
        <a:p>
          <a:pPr rtl="1"/>
          <a:endParaRPr lang="ar-SA"/>
        </a:p>
      </dgm:t>
    </dgm:pt>
    <dgm:pt modelId="{FC0B5493-91EF-4A9F-8951-ABA63A8299F6}" type="sibTrans" cxnId="{CBA7943C-8BCC-4836-A120-606128CCAE75}">
      <dgm:prSet/>
      <dgm:spPr/>
      <dgm:t>
        <a:bodyPr/>
        <a:lstStyle/>
        <a:p>
          <a:pPr rtl="1"/>
          <a:endParaRPr lang="ar-SA"/>
        </a:p>
      </dgm:t>
    </dgm:pt>
    <dgm:pt modelId="{3D925B9A-B617-43FA-9FF8-640F2B338688}">
      <dgm:prSet phldrT="[Text]"/>
      <dgm:spPr/>
      <dgm:t>
        <a:bodyPr/>
        <a:lstStyle/>
        <a:p>
          <a:pPr rtl="1"/>
          <a:r>
            <a:rPr lang="ar-SA" b="1" dirty="0" smtClean="0"/>
            <a:t>المسح الاجتماعي</a:t>
          </a:r>
          <a:endParaRPr lang="ar-SA" b="1" dirty="0"/>
        </a:p>
      </dgm:t>
    </dgm:pt>
    <dgm:pt modelId="{0D0E6AA6-36CD-4ECD-B578-A974AE1CD596}" type="parTrans" cxnId="{AEAC61F2-0C75-4621-BF77-7B9BA25FEBDF}">
      <dgm:prSet/>
      <dgm:spPr/>
      <dgm:t>
        <a:bodyPr/>
        <a:lstStyle/>
        <a:p>
          <a:pPr rtl="1"/>
          <a:endParaRPr lang="ar-SA"/>
        </a:p>
      </dgm:t>
    </dgm:pt>
    <dgm:pt modelId="{BCE7F8DB-B344-4DBA-9A27-15455E374C17}" type="sibTrans" cxnId="{AEAC61F2-0C75-4621-BF77-7B9BA25FEBDF}">
      <dgm:prSet/>
      <dgm:spPr/>
      <dgm:t>
        <a:bodyPr/>
        <a:lstStyle/>
        <a:p>
          <a:pPr rtl="1"/>
          <a:endParaRPr lang="ar-SA"/>
        </a:p>
      </dgm:t>
    </dgm:pt>
    <dgm:pt modelId="{BDBE4120-26B9-4AA1-8AFF-2673A655CAB7}">
      <dgm:prSet phldrT="[Text]"/>
      <dgm:spPr/>
      <dgm:t>
        <a:bodyPr/>
        <a:lstStyle/>
        <a:p>
          <a:pPr rtl="1"/>
          <a:r>
            <a:rPr lang="ar-SA" b="1" dirty="0" smtClean="0"/>
            <a:t>دراسات الرأي العام</a:t>
          </a:r>
          <a:endParaRPr lang="ar-SA" b="1" dirty="0"/>
        </a:p>
      </dgm:t>
    </dgm:pt>
    <dgm:pt modelId="{773286A2-85C0-4F11-B900-9FEBBD565234}" type="parTrans" cxnId="{21DF41EC-C320-4401-A2D9-AE4697F3282E}">
      <dgm:prSet/>
      <dgm:spPr/>
      <dgm:t>
        <a:bodyPr/>
        <a:lstStyle/>
        <a:p>
          <a:pPr rtl="1"/>
          <a:endParaRPr lang="ar-SA"/>
        </a:p>
      </dgm:t>
    </dgm:pt>
    <dgm:pt modelId="{33472BA8-369C-408A-91CF-5BDBE1A2F1B4}" type="sibTrans" cxnId="{21DF41EC-C320-4401-A2D9-AE4697F3282E}">
      <dgm:prSet/>
      <dgm:spPr/>
      <dgm:t>
        <a:bodyPr/>
        <a:lstStyle/>
        <a:p>
          <a:pPr rtl="1"/>
          <a:endParaRPr lang="ar-SA"/>
        </a:p>
      </dgm:t>
    </dgm:pt>
    <dgm:pt modelId="{062E21AA-D2A2-4F83-AD55-C757F04FC288}">
      <dgm:prSet phldrT="[Text]"/>
      <dgm:spPr/>
      <dgm:t>
        <a:bodyPr/>
        <a:lstStyle/>
        <a:p>
          <a:pPr rtl="1"/>
          <a:r>
            <a:rPr lang="ar-SA" b="1" dirty="0" smtClean="0"/>
            <a:t>تحليل العمل</a:t>
          </a:r>
          <a:endParaRPr lang="ar-SA" b="1" dirty="0"/>
        </a:p>
      </dgm:t>
    </dgm:pt>
    <dgm:pt modelId="{8F8A9878-BED8-4934-A307-9D7C1E0FFA6E}" type="parTrans" cxnId="{47DB6256-886D-4877-A3D1-E343404BB02E}">
      <dgm:prSet/>
      <dgm:spPr/>
      <dgm:t>
        <a:bodyPr/>
        <a:lstStyle/>
        <a:p>
          <a:pPr rtl="1"/>
          <a:endParaRPr lang="ar-SA"/>
        </a:p>
      </dgm:t>
    </dgm:pt>
    <dgm:pt modelId="{E374141E-9908-435B-8FAB-4A7FDA76FB9F}" type="sibTrans" cxnId="{47DB6256-886D-4877-A3D1-E343404BB02E}">
      <dgm:prSet/>
      <dgm:spPr/>
      <dgm:t>
        <a:bodyPr/>
        <a:lstStyle/>
        <a:p>
          <a:pPr rtl="1"/>
          <a:endParaRPr lang="ar-SA"/>
        </a:p>
      </dgm:t>
    </dgm:pt>
    <dgm:pt modelId="{CC9FE072-F384-42AD-8930-699ACE8139B8}">
      <dgm:prSet phldrT="[Text]"/>
      <dgm:spPr/>
      <dgm:t>
        <a:bodyPr/>
        <a:lstStyle/>
        <a:p>
          <a:pPr rtl="1"/>
          <a:r>
            <a:rPr lang="ar-SA" b="1" dirty="0" smtClean="0"/>
            <a:t>تحليل المضمون</a:t>
          </a:r>
          <a:endParaRPr lang="ar-SA" b="1" dirty="0"/>
        </a:p>
      </dgm:t>
    </dgm:pt>
    <dgm:pt modelId="{13582884-9141-43CC-A3FF-BF640D1B9909}" type="parTrans" cxnId="{D2484FED-871D-42D9-AD03-DEFDE1EC07D1}">
      <dgm:prSet/>
      <dgm:spPr/>
      <dgm:t>
        <a:bodyPr/>
        <a:lstStyle/>
        <a:p>
          <a:pPr rtl="1"/>
          <a:endParaRPr lang="ar-SA"/>
        </a:p>
      </dgm:t>
    </dgm:pt>
    <dgm:pt modelId="{F09F1169-1BAB-44F2-8797-BF59C05D8163}" type="sibTrans" cxnId="{D2484FED-871D-42D9-AD03-DEFDE1EC07D1}">
      <dgm:prSet/>
      <dgm:spPr/>
      <dgm:t>
        <a:bodyPr/>
        <a:lstStyle/>
        <a:p>
          <a:pPr rtl="1"/>
          <a:endParaRPr lang="ar-SA"/>
        </a:p>
      </dgm:t>
    </dgm:pt>
    <dgm:pt modelId="{61BC27F9-2841-4AF7-B5C8-D8ED0711083D}" type="pres">
      <dgm:prSet presAssocID="{9488075C-6C45-4DF3-BE9F-4FA72A4D9A2C}" presName="cycle" presStyleCnt="0">
        <dgm:presLayoutVars>
          <dgm:dir/>
          <dgm:resizeHandles val="exact"/>
        </dgm:presLayoutVars>
      </dgm:prSet>
      <dgm:spPr/>
      <dgm:t>
        <a:bodyPr/>
        <a:lstStyle/>
        <a:p>
          <a:pPr rtl="1"/>
          <a:endParaRPr lang="ar-SA"/>
        </a:p>
      </dgm:t>
    </dgm:pt>
    <dgm:pt modelId="{BFB6A8F8-A322-404C-876E-7425810E1427}" type="pres">
      <dgm:prSet presAssocID="{E2729C75-1029-496E-AE7E-FE3921006EB1}" presName="dummy" presStyleCnt="0"/>
      <dgm:spPr/>
    </dgm:pt>
    <dgm:pt modelId="{AB8BF56A-7B31-49CA-A8B7-92167A88F25C}" type="pres">
      <dgm:prSet presAssocID="{E2729C75-1029-496E-AE7E-FE3921006EB1}" presName="node" presStyleLbl="revTx" presStyleIdx="0" presStyleCnt="5">
        <dgm:presLayoutVars>
          <dgm:bulletEnabled val="1"/>
        </dgm:presLayoutVars>
      </dgm:prSet>
      <dgm:spPr/>
      <dgm:t>
        <a:bodyPr/>
        <a:lstStyle/>
        <a:p>
          <a:pPr rtl="1"/>
          <a:endParaRPr lang="ar-SA"/>
        </a:p>
      </dgm:t>
    </dgm:pt>
    <dgm:pt modelId="{99F6B011-FD4E-4C75-BE0E-5A48E1AF2C69}" type="pres">
      <dgm:prSet presAssocID="{FC0B5493-91EF-4A9F-8951-ABA63A8299F6}" presName="sibTrans" presStyleLbl="node1" presStyleIdx="0" presStyleCnt="5"/>
      <dgm:spPr/>
      <dgm:t>
        <a:bodyPr/>
        <a:lstStyle/>
        <a:p>
          <a:pPr rtl="1"/>
          <a:endParaRPr lang="ar-SA"/>
        </a:p>
      </dgm:t>
    </dgm:pt>
    <dgm:pt modelId="{7B712D0E-F9D9-4C3A-A5E2-9A4C291AB704}" type="pres">
      <dgm:prSet presAssocID="{3D925B9A-B617-43FA-9FF8-640F2B338688}" presName="dummy" presStyleCnt="0"/>
      <dgm:spPr/>
    </dgm:pt>
    <dgm:pt modelId="{ECCC4443-3A79-48A7-86FA-A80FFBA14095}" type="pres">
      <dgm:prSet presAssocID="{3D925B9A-B617-43FA-9FF8-640F2B338688}" presName="node" presStyleLbl="revTx" presStyleIdx="1" presStyleCnt="5">
        <dgm:presLayoutVars>
          <dgm:bulletEnabled val="1"/>
        </dgm:presLayoutVars>
      </dgm:prSet>
      <dgm:spPr/>
      <dgm:t>
        <a:bodyPr/>
        <a:lstStyle/>
        <a:p>
          <a:pPr rtl="1"/>
          <a:endParaRPr lang="ar-SA"/>
        </a:p>
      </dgm:t>
    </dgm:pt>
    <dgm:pt modelId="{6AE6F052-CB6E-48C3-95DB-BCD68F314DFB}" type="pres">
      <dgm:prSet presAssocID="{BCE7F8DB-B344-4DBA-9A27-15455E374C17}" presName="sibTrans" presStyleLbl="node1" presStyleIdx="1" presStyleCnt="5"/>
      <dgm:spPr/>
      <dgm:t>
        <a:bodyPr/>
        <a:lstStyle/>
        <a:p>
          <a:pPr rtl="1"/>
          <a:endParaRPr lang="ar-SA"/>
        </a:p>
      </dgm:t>
    </dgm:pt>
    <dgm:pt modelId="{80504970-E50A-4233-86F0-6FD6AF133632}" type="pres">
      <dgm:prSet presAssocID="{BDBE4120-26B9-4AA1-8AFF-2673A655CAB7}" presName="dummy" presStyleCnt="0"/>
      <dgm:spPr/>
    </dgm:pt>
    <dgm:pt modelId="{026F6D38-609A-466B-BD4E-119E7D5CC92E}" type="pres">
      <dgm:prSet presAssocID="{BDBE4120-26B9-4AA1-8AFF-2673A655CAB7}" presName="node" presStyleLbl="revTx" presStyleIdx="2" presStyleCnt="5">
        <dgm:presLayoutVars>
          <dgm:bulletEnabled val="1"/>
        </dgm:presLayoutVars>
      </dgm:prSet>
      <dgm:spPr/>
      <dgm:t>
        <a:bodyPr/>
        <a:lstStyle/>
        <a:p>
          <a:pPr rtl="1"/>
          <a:endParaRPr lang="ar-SA"/>
        </a:p>
      </dgm:t>
    </dgm:pt>
    <dgm:pt modelId="{138B357B-51BA-4143-ACFD-F9048E449236}" type="pres">
      <dgm:prSet presAssocID="{33472BA8-369C-408A-91CF-5BDBE1A2F1B4}" presName="sibTrans" presStyleLbl="node1" presStyleIdx="2" presStyleCnt="5"/>
      <dgm:spPr/>
      <dgm:t>
        <a:bodyPr/>
        <a:lstStyle/>
        <a:p>
          <a:pPr rtl="1"/>
          <a:endParaRPr lang="ar-SA"/>
        </a:p>
      </dgm:t>
    </dgm:pt>
    <dgm:pt modelId="{32D6B377-0D1C-4C6B-B2F2-D745F06D77CB}" type="pres">
      <dgm:prSet presAssocID="{062E21AA-D2A2-4F83-AD55-C757F04FC288}" presName="dummy" presStyleCnt="0"/>
      <dgm:spPr/>
    </dgm:pt>
    <dgm:pt modelId="{D5F622EB-F399-4AC3-828F-4BBBA8F1F644}" type="pres">
      <dgm:prSet presAssocID="{062E21AA-D2A2-4F83-AD55-C757F04FC288}" presName="node" presStyleLbl="revTx" presStyleIdx="3" presStyleCnt="5">
        <dgm:presLayoutVars>
          <dgm:bulletEnabled val="1"/>
        </dgm:presLayoutVars>
      </dgm:prSet>
      <dgm:spPr/>
      <dgm:t>
        <a:bodyPr/>
        <a:lstStyle/>
        <a:p>
          <a:pPr rtl="1"/>
          <a:endParaRPr lang="ar-SA"/>
        </a:p>
      </dgm:t>
    </dgm:pt>
    <dgm:pt modelId="{58493749-3D53-4EC7-A496-7C75256A9E72}" type="pres">
      <dgm:prSet presAssocID="{E374141E-9908-435B-8FAB-4A7FDA76FB9F}" presName="sibTrans" presStyleLbl="node1" presStyleIdx="3" presStyleCnt="5"/>
      <dgm:spPr/>
      <dgm:t>
        <a:bodyPr/>
        <a:lstStyle/>
        <a:p>
          <a:pPr rtl="1"/>
          <a:endParaRPr lang="ar-SA"/>
        </a:p>
      </dgm:t>
    </dgm:pt>
    <dgm:pt modelId="{16E75E68-D7A3-43B2-A7D5-90A6DB0E51D0}" type="pres">
      <dgm:prSet presAssocID="{CC9FE072-F384-42AD-8930-699ACE8139B8}" presName="dummy" presStyleCnt="0"/>
      <dgm:spPr/>
    </dgm:pt>
    <dgm:pt modelId="{B4D32E93-70A7-4E6A-AD34-403B2F329AF0}" type="pres">
      <dgm:prSet presAssocID="{CC9FE072-F384-42AD-8930-699ACE8139B8}" presName="node" presStyleLbl="revTx" presStyleIdx="4" presStyleCnt="5">
        <dgm:presLayoutVars>
          <dgm:bulletEnabled val="1"/>
        </dgm:presLayoutVars>
      </dgm:prSet>
      <dgm:spPr/>
      <dgm:t>
        <a:bodyPr/>
        <a:lstStyle/>
        <a:p>
          <a:pPr rtl="1"/>
          <a:endParaRPr lang="ar-SA"/>
        </a:p>
      </dgm:t>
    </dgm:pt>
    <dgm:pt modelId="{266836DC-79A7-4592-AA55-EC3C952B43CA}" type="pres">
      <dgm:prSet presAssocID="{F09F1169-1BAB-44F2-8797-BF59C05D8163}" presName="sibTrans" presStyleLbl="node1" presStyleIdx="4" presStyleCnt="5"/>
      <dgm:spPr/>
      <dgm:t>
        <a:bodyPr/>
        <a:lstStyle/>
        <a:p>
          <a:pPr rtl="1"/>
          <a:endParaRPr lang="ar-SA"/>
        </a:p>
      </dgm:t>
    </dgm:pt>
  </dgm:ptLst>
  <dgm:cxnLst>
    <dgm:cxn modelId="{BD29D388-A334-43AD-B684-DEA38A053600}" type="presOf" srcId="{CC9FE072-F384-42AD-8930-699ACE8139B8}" destId="{B4D32E93-70A7-4E6A-AD34-403B2F329AF0}" srcOrd="0" destOrd="0" presId="urn:microsoft.com/office/officeart/2005/8/layout/cycle1"/>
    <dgm:cxn modelId="{21DF41EC-C320-4401-A2D9-AE4697F3282E}" srcId="{9488075C-6C45-4DF3-BE9F-4FA72A4D9A2C}" destId="{BDBE4120-26B9-4AA1-8AFF-2673A655CAB7}" srcOrd="2" destOrd="0" parTransId="{773286A2-85C0-4F11-B900-9FEBBD565234}" sibTransId="{33472BA8-369C-408A-91CF-5BDBE1A2F1B4}"/>
    <dgm:cxn modelId="{CDA6783E-227C-469C-B08F-319822C3578B}" type="presOf" srcId="{FC0B5493-91EF-4A9F-8951-ABA63A8299F6}" destId="{99F6B011-FD4E-4C75-BE0E-5A48E1AF2C69}" srcOrd="0" destOrd="0" presId="urn:microsoft.com/office/officeart/2005/8/layout/cycle1"/>
    <dgm:cxn modelId="{3D679279-4F00-4487-BF8F-A31C2CFD0579}" type="presOf" srcId="{BDBE4120-26B9-4AA1-8AFF-2673A655CAB7}" destId="{026F6D38-609A-466B-BD4E-119E7D5CC92E}" srcOrd="0" destOrd="0" presId="urn:microsoft.com/office/officeart/2005/8/layout/cycle1"/>
    <dgm:cxn modelId="{CBA7943C-8BCC-4836-A120-606128CCAE75}" srcId="{9488075C-6C45-4DF3-BE9F-4FA72A4D9A2C}" destId="{E2729C75-1029-496E-AE7E-FE3921006EB1}" srcOrd="0" destOrd="0" parTransId="{1C2FB96D-8DD7-4AEE-BF6C-9DFD72C40203}" sibTransId="{FC0B5493-91EF-4A9F-8951-ABA63A8299F6}"/>
    <dgm:cxn modelId="{5D52152C-17B6-477A-A3D8-6F0B4D3BFAC7}" type="presOf" srcId="{E374141E-9908-435B-8FAB-4A7FDA76FB9F}" destId="{58493749-3D53-4EC7-A496-7C75256A9E72}" srcOrd="0" destOrd="0" presId="urn:microsoft.com/office/officeart/2005/8/layout/cycle1"/>
    <dgm:cxn modelId="{D1B6FF35-1DA1-458D-8AB8-A170BFDA6923}" type="presOf" srcId="{33472BA8-369C-408A-91CF-5BDBE1A2F1B4}" destId="{138B357B-51BA-4143-ACFD-F9048E449236}" srcOrd="0" destOrd="0" presId="urn:microsoft.com/office/officeart/2005/8/layout/cycle1"/>
    <dgm:cxn modelId="{D2484FED-871D-42D9-AD03-DEFDE1EC07D1}" srcId="{9488075C-6C45-4DF3-BE9F-4FA72A4D9A2C}" destId="{CC9FE072-F384-42AD-8930-699ACE8139B8}" srcOrd="4" destOrd="0" parTransId="{13582884-9141-43CC-A3FF-BF640D1B9909}" sibTransId="{F09F1169-1BAB-44F2-8797-BF59C05D8163}"/>
    <dgm:cxn modelId="{B05E8373-A87F-498D-8232-1704D5640974}" type="presOf" srcId="{3D925B9A-B617-43FA-9FF8-640F2B338688}" destId="{ECCC4443-3A79-48A7-86FA-A80FFBA14095}" srcOrd="0" destOrd="0" presId="urn:microsoft.com/office/officeart/2005/8/layout/cycle1"/>
    <dgm:cxn modelId="{47DB6256-886D-4877-A3D1-E343404BB02E}" srcId="{9488075C-6C45-4DF3-BE9F-4FA72A4D9A2C}" destId="{062E21AA-D2A2-4F83-AD55-C757F04FC288}" srcOrd="3" destOrd="0" parTransId="{8F8A9878-BED8-4934-A307-9D7C1E0FFA6E}" sibTransId="{E374141E-9908-435B-8FAB-4A7FDA76FB9F}"/>
    <dgm:cxn modelId="{8FF7D6E1-D9CB-4288-9059-8F4CE70F8724}" type="presOf" srcId="{E2729C75-1029-496E-AE7E-FE3921006EB1}" destId="{AB8BF56A-7B31-49CA-A8B7-92167A88F25C}" srcOrd="0" destOrd="0" presId="urn:microsoft.com/office/officeart/2005/8/layout/cycle1"/>
    <dgm:cxn modelId="{AEAC61F2-0C75-4621-BF77-7B9BA25FEBDF}" srcId="{9488075C-6C45-4DF3-BE9F-4FA72A4D9A2C}" destId="{3D925B9A-B617-43FA-9FF8-640F2B338688}" srcOrd="1" destOrd="0" parTransId="{0D0E6AA6-36CD-4ECD-B578-A974AE1CD596}" sibTransId="{BCE7F8DB-B344-4DBA-9A27-15455E374C17}"/>
    <dgm:cxn modelId="{D8D2CA7B-DBBE-4439-B538-48055CEDD24D}" type="presOf" srcId="{9488075C-6C45-4DF3-BE9F-4FA72A4D9A2C}" destId="{61BC27F9-2841-4AF7-B5C8-D8ED0711083D}" srcOrd="0" destOrd="0" presId="urn:microsoft.com/office/officeart/2005/8/layout/cycle1"/>
    <dgm:cxn modelId="{DB501589-D956-42F5-8488-247D55076128}" type="presOf" srcId="{BCE7F8DB-B344-4DBA-9A27-15455E374C17}" destId="{6AE6F052-CB6E-48C3-95DB-BCD68F314DFB}" srcOrd="0" destOrd="0" presId="urn:microsoft.com/office/officeart/2005/8/layout/cycle1"/>
    <dgm:cxn modelId="{BD531794-2D56-4811-9F86-0DD5FA0AE47B}" type="presOf" srcId="{062E21AA-D2A2-4F83-AD55-C757F04FC288}" destId="{D5F622EB-F399-4AC3-828F-4BBBA8F1F644}" srcOrd="0" destOrd="0" presId="urn:microsoft.com/office/officeart/2005/8/layout/cycle1"/>
    <dgm:cxn modelId="{8F847347-03F1-45BE-B2C5-DE88A38D1446}" type="presOf" srcId="{F09F1169-1BAB-44F2-8797-BF59C05D8163}" destId="{266836DC-79A7-4592-AA55-EC3C952B43CA}" srcOrd="0" destOrd="0" presId="urn:microsoft.com/office/officeart/2005/8/layout/cycle1"/>
    <dgm:cxn modelId="{74042302-D8E3-4A21-8D3D-3437B6F08296}" type="presParOf" srcId="{61BC27F9-2841-4AF7-B5C8-D8ED0711083D}" destId="{BFB6A8F8-A322-404C-876E-7425810E1427}" srcOrd="0" destOrd="0" presId="urn:microsoft.com/office/officeart/2005/8/layout/cycle1"/>
    <dgm:cxn modelId="{5E624507-3FC1-4A92-9E86-0206419D9CE6}" type="presParOf" srcId="{61BC27F9-2841-4AF7-B5C8-D8ED0711083D}" destId="{AB8BF56A-7B31-49CA-A8B7-92167A88F25C}" srcOrd="1" destOrd="0" presId="urn:microsoft.com/office/officeart/2005/8/layout/cycle1"/>
    <dgm:cxn modelId="{17FD2E14-B12A-40DC-BD27-0AC4D1ACCA50}" type="presParOf" srcId="{61BC27F9-2841-4AF7-B5C8-D8ED0711083D}" destId="{99F6B011-FD4E-4C75-BE0E-5A48E1AF2C69}" srcOrd="2" destOrd="0" presId="urn:microsoft.com/office/officeart/2005/8/layout/cycle1"/>
    <dgm:cxn modelId="{C0C24240-A145-4AD7-B3DA-117969C5753D}" type="presParOf" srcId="{61BC27F9-2841-4AF7-B5C8-D8ED0711083D}" destId="{7B712D0E-F9D9-4C3A-A5E2-9A4C291AB704}" srcOrd="3" destOrd="0" presId="urn:microsoft.com/office/officeart/2005/8/layout/cycle1"/>
    <dgm:cxn modelId="{AFAD7E6D-FBCB-494A-A4CB-B5E0A9070326}" type="presParOf" srcId="{61BC27F9-2841-4AF7-B5C8-D8ED0711083D}" destId="{ECCC4443-3A79-48A7-86FA-A80FFBA14095}" srcOrd="4" destOrd="0" presId="urn:microsoft.com/office/officeart/2005/8/layout/cycle1"/>
    <dgm:cxn modelId="{6DD17DB7-1FCB-431E-B029-8E9C2B2FD3FC}" type="presParOf" srcId="{61BC27F9-2841-4AF7-B5C8-D8ED0711083D}" destId="{6AE6F052-CB6E-48C3-95DB-BCD68F314DFB}" srcOrd="5" destOrd="0" presId="urn:microsoft.com/office/officeart/2005/8/layout/cycle1"/>
    <dgm:cxn modelId="{82F02E4B-6B28-4E72-BD16-5FCEE5DEDBEC}" type="presParOf" srcId="{61BC27F9-2841-4AF7-B5C8-D8ED0711083D}" destId="{80504970-E50A-4233-86F0-6FD6AF133632}" srcOrd="6" destOrd="0" presId="urn:microsoft.com/office/officeart/2005/8/layout/cycle1"/>
    <dgm:cxn modelId="{26B559DB-3E73-4055-84F0-338BD0635E4A}" type="presParOf" srcId="{61BC27F9-2841-4AF7-B5C8-D8ED0711083D}" destId="{026F6D38-609A-466B-BD4E-119E7D5CC92E}" srcOrd="7" destOrd="0" presId="urn:microsoft.com/office/officeart/2005/8/layout/cycle1"/>
    <dgm:cxn modelId="{B3790162-FDAA-4A83-94B7-7FA7B7FCAC54}" type="presParOf" srcId="{61BC27F9-2841-4AF7-B5C8-D8ED0711083D}" destId="{138B357B-51BA-4143-ACFD-F9048E449236}" srcOrd="8" destOrd="0" presId="urn:microsoft.com/office/officeart/2005/8/layout/cycle1"/>
    <dgm:cxn modelId="{E27D3D90-EBE8-43F2-A8DA-0A00C7FD304A}" type="presParOf" srcId="{61BC27F9-2841-4AF7-B5C8-D8ED0711083D}" destId="{32D6B377-0D1C-4C6B-B2F2-D745F06D77CB}" srcOrd="9" destOrd="0" presId="urn:microsoft.com/office/officeart/2005/8/layout/cycle1"/>
    <dgm:cxn modelId="{FD1C1F36-BED6-40A0-B27C-1D7AAF9C4A62}" type="presParOf" srcId="{61BC27F9-2841-4AF7-B5C8-D8ED0711083D}" destId="{D5F622EB-F399-4AC3-828F-4BBBA8F1F644}" srcOrd="10" destOrd="0" presId="urn:microsoft.com/office/officeart/2005/8/layout/cycle1"/>
    <dgm:cxn modelId="{E64C3AA5-679A-40B5-A500-B83DE0DDB3A1}" type="presParOf" srcId="{61BC27F9-2841-4AF7-B5C8-D8ED0711083D}" destId="{58493749-3D53-4EC7-A496-7C75256A9E72}" srcOrd="11" destOrd="0" presId="urn:microsoft.com/office/officeart/2005/8/layout/cycle1"/>
    <dgm:cxn modelId="{D3565E95-87E8-44A5-954F-41E691A97914}" type="presParOf" srcId="{61BC27F9-2841-4AF7-B5C8-D8ED0711083D}" destId="{16E75E68-D7A3-43B2-A7D5-90A6DB0E51D0}" srcOrd="12" destOrd="0" presId="urn:microsoft.com/office/officeart/2005/8/layout/cycle1"/>
    <dgm:cxn modelId="{7932C808-6214-4423-B8E4-FE4D6983F472}" type="presParOf" srcId="{61BC27F9-2841-4AF7-B5C8-D8ED0711083D}" destId="{B4D32E93-70A7-4E6A-AD34-403B2F329AF0}" srcOrd="13" destOrd="0" presId="urn:microsoft.com/office/officeart/2005/8/layout/cycle1"/>
    <dgm:cxn modelId="{9AE59B60-4D80-4035-BC90-8EFCEBEF9010}" type="presParOf" srcId="{61BC27F9-2841-4AF7-B5C8-D8ED0711083D}" destId="{266836DC-79A7-4592-AA55-EC3C952B43CA}"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5300BEA-BDB8-42A8-8EDF-06E536425CC0}" type="doc">
      <dgm:prSet loTypeId="urn:microsoft.com/office/officeart/2005/8/layout/process3" loCatId="process" qsTypeId="urn:microsoft.com/office/officeart/2005/8/quickstyle/3d9" qsCatId="3D" csTypeId="urn:microsoft.com/office/officeart/2005/8/colors/colorful2" csCatId="colorful" phldr="1"/>
      <dgm:spPr/>
      <dgm:t>
        <a:bodyPr/>
        <a:lstStyle/>
        <a:p>
          <a:pPr rtl="1"/>
          <a:endParaRPr lang="ar-SA"/>
        </a:p>
      </dgm:t>
    </dgm:pt>
    <dgm:pt modelId="{E055012C-6250-4523-B6B6-30C2C1BFB56E}">
      <dgm:prSet phldrT="[Text]"/>
      <dgm:spPr/>
      <dgm:t>
        <a:bodyPr/>
        <a:lstStyle/>
        <a:p>
          <a:pPr rtl="1"/>
          <a:r>
            <a:rPr lang="ar-SA" b="1" dirty="0" smtClean="0">
              <a:cs typeface="+mj-cs"/>
            </a:rPr>
            <a:t>الدراسات الارتباطية</a:t>
          </a:r>
          <a:endParaRPr lang="ar-SA" b="1" dirty="0">
            <a:cs typeface="+mj-cs"/>
          </a:endParaRPr>
        </a:p>
      </dgm:t>
    </dgm:pt>
    <dgm:pt modelId="{A72704D2-B3BC-4190-8D19-A4236DFF70FB}" type="parTrans" cxnId="{80786BB7-CC6B-431E-9190-1502A5D45F30}">
      <dgm:prSet/>
      <dgm:spPr/>
      <dgm:t>
        <a:bodyPr/>
        <a:lstStyle/>
        <a:p>
          <a:pPr rtl="1"/>
          <a:endParaRPr lang="ar-SA"/>
        </a:p>
      </dgm:t>
    </dgm:pt>
    <dgm:pt modelId="{19D7787E-4388-4FB2-9E02-24586212DF14}" type="sibTrans" cxnId="{80786BB7-CC6B-431E-9190-1502A5D45F30}">
      <dgm:prSet/>
      <dgm:spPr/>
      <dgm:t>
        <a:bodyPr/>
        <a:lstStyle/>
        <a:p>
          <a:pPr rtl="1"/>
          <a:endParaRPr lang="ar-SA"/>
        </a:p>
      </dgm:t>
    </dgm:pt>
    <dgm:pt modelId="{3E4DF2CA-F940-4789-B838-91641C703045}">
      <dgm:prSet phldrT="[Text]"/>
      <dgm:spPr/>
      <dgm:t>
        <a:bodyPr/>
        <a:lstStyle/>
        <a:p>
          <a:pPr rtl="1"/>
          <a:r>
            <a:rPr lang="ar-SA" b="1" dirty="0" smtClean="0"/>
            <a:t>تعني دراسة وتحليل الارتباط بين المتغيرات في الظاهرة او موضوع البحث </a:t>
          </a:r>
          <a:endParaRPr lang="ar-SA" b="1" dirty="0"/>
        </a:p>
      </dgm:t>
    </dgm:pt>
    <dgm:pt modelId="{5A176422-9663-4D65-8DEF-A9B5B14D1D87}" type="parTrans" cxnId="{58B796B3-3E3E-4330-B2C2-3F1EBB113F48}">
      <dgm:prSet/>
      <dgm:spPr/>
      <dgm:t>
        <a:bodyPr/>
        <a:lstStyle/>
        <a:p>
          <a:pPr rtl="1"/>
          <a:endParaRPr lang="ar-SA"/>
        </a:p>
      </dgm:t>
    </dgm:pt>
    <dgm:pt modelId="{F0AA70D6-C2C6-4EB8-B78E-68D2F9F312EC}" type="sibTrans" cxnId="{58B796B3-3E3E-4330-B2C2-3F1EBB113F48}">
      <dgm:prSet/>
      <dgm:spPr/>
      <dgm:t>
        <a:bodyPr/>
        <a:lstStyle/>
        <a:p>
          <a:pPr rtl="1"/>
          <a:endParaRPr lang="ar-SA"/>
        </a:p>
      </dgm:t>
    </dgm:pt>
    <dgm:pt modelId="{C3082642-3927-4DBF-98C5-FECE849CBCD8}">
      <dgm:prSet phldrT="[Text]" custT="1"/>
      <dgm:spPr/>
      <dgm:t>
        <a:bodyPr/>
        <a:lstStyle/>
        <a:p>
          <a:pPr rtl="1"/>
          <a:r>
            <a:rPr lang="ar-SA" sz="2400" dirty="0" smtClean="0">
              <a:cs typeface="+mj-cs"/>
            </a:rPr>
            <a:t>الدراسات السببية  المقارنة</a:t>
          </a:r>
          <a:endParaRPr lang="ar-SA" sz="2400" dirty="0">
            <a:cs typeface="+mj-cs"/>
          </a:endParaRPr>
        </a:p>
      </dgm:t>
    </dgm:pt>
    <dgm:pt modelId="{D4FE505D-157B-4471-A754-3C5C454F12DD}" type="parTrans" cxnId="{62DCB02D-8F9D-4D9F-817A-52D1CDC42D44}">
      <dgm:prSet/>
      <dgm:spPr/>
      <dgm:t>
        <a:bodyPr/>
        <a:lstStyle/>
        <a:p>
          <a:pPr rtl="1"/>
          <a:endParaRPr lang="ar-SA"/>
        </a:p>
      </dgm:t>
    </dgm:pt>
    <dgm:pt modelId="{ACFDEAD3-58C5-4188-B17A-71B9A51395D0}" type="sibTrans" cxnId="{62DCB02D-8F9D-4D9F-817A-52D1CDC42D44}">
      <dgm:prSet/>
      <dgm:spPr/>
      <dgm:t>
        <a:bodyPr/>
        <a:lstStyle/>
        <a:p>
          <a:pPr rtl="1"/>
          <a:endParaRPr lang="ar-SA"/>
        </a:p>
      </dgm:t>
    </dgm:pt>
    <dgm:pt modelId="{5D102375-4E91-47FA-A7FF-9F368B3954AF}">
      <dgm:prSet phldrT="[Text]"/>
      <dgm:spPr/>
      <dgm:t>
        <a:bodyPr/>
        <a:lstStyle/>
        <a:p>
          <a:pPr rtl="1"/>
          <a:r>
            <a:rPr lang="ar-SA" b="1" dirty="0" smtClean="0"/>
            <a:t>نمط من الدراسة يتعدى البحث عن وصف الحالة الى معرفة اسبابها </a:t>
          </a:r>
          <a:endParaRPr lang="ar-SA" b="1" dirty="0"/>
        </a:p>
      </dgm:t>
    </dgm:pt>
    <dgm:pt modelId="{16ED26CA-DD03-42E4-8E34-C1A7259AA530}" type="parTrans" cxnId="{0AEF39B9-7DC9-423E-8970-7C4B195D3354}">
      <dgm:prSet/>
      <dgm:spPr/>
      <dgm:t>
        <a:bodyPr/>
        <a:lstStyle/>
        <a:p>
          <a:pPr rtl="1"/>
          <a:endParaRPr lang="ar-SA"/>
        </a:p>
      </dgm:t>
    </dgm:pt>
    <dgm:pt modelId="{98563E1B-30C7-4D9D-A62F-BD7D140637B2}" type="sibTrans" cxnId="{0AEF39B9-7DC9-423E-8970-7C4B195D3354}">
      <dgm:prSet/>
      <dgm:spPr/>
      <dgm:t>
        <a:bodyPr/>
        <a:lstStyle/>
        <a:p>
          <a:pPr rtl="1"/>
          <a:endParaRPr lang="ar-SA"/>
        </a:p>
      </dgm:t>
    </dgm:pt>
    <dgm:pt modelId="{F4DFA3D7-FD5F-4E62-BAAB-A1FFC081943F}">
      <dgm:prSet phldrT="[Text]" custT="1"/>
      <dgm:spPr/>
      <dgm:t>
        <a:bodyPr/>
        <a:lstStyle/>
        <a:p>
          <a:pPr rtl="1"/>
          <a:r>
            <a:rPr lang="ar-SA" sz="2400" dirty="0" smtClean="0"/>
            <a:t>دراسة الحالة</a:t>
          </a:r>
          <a:endParaRPr lang="ar-SA" sz="2400" dirty="0"/>
        </a:p>
      </dgm:t>
    </dgm:pt>
    <dgm:pt modelId="{46B3BCE1-7194-4CCE-A568-A718C14F9AA9}" type="parTrans" cxnId="{B2F022C2-2154-4C15-B7AE-65A3C3F4B548}">
      <dgm:prSet/>
      <dgm:spPr/>
      <dgm:t>
        <a:bodyPr/>
        <a:lstStyle/>
        <a:p>
          <a:pPr rtl="1"/>
          <a:endParaRPr lang="ar-SA"/>
        </a:p>
      </dgm:t>
    </dgm:pt>
    <dgm:pt modelId="{14641068-FC93-4B28-8881-A9A9F59F12B5}" type="sibTrans" cxnId="{B2F022C2-2154-4C15-B7AE-65A3C3F4B548}">
      <dgm:prSet/>
      <dgm:spPr/>
      <dgm:t>
        <a:bodyPr/>
        <a:lstStyle/>
        <a:p>
          <a:pPr rtl="1"/>
          <a:endParaRPr lang="ar-SA"/>
        </a:p>
      </dgm:t>
    </dgm:pt>
    <dgm:pt modelId="{7D396FB3-E944-4539-9683-6AEB24584AA2}">
      <dgm:prSet phldrT="[Text]" custT="1"/>
      <dgm:spPr/>
      <dgm:t>
        <a:bodyPr/>
        <a:lstStyle/>
        <a:p>
          <a:pPr rtl="1"/>
          <a:r>
            <a:rPr lang="ar-SA" sz="2400" b="1" dirty="0" smtClean="0"/>
            <a:t>تهدف الى دراسة جميع الجوانب المتعلقة بفرد او جماعة اومؤسسة اومجتمع </a:t>
          </a:r>
          <a:endParaRPr lang="ar-SA" sz="2400" b="1" dirty="0"/>
        </a:p>
      </dgm:t>
    </dgm:pt>
    <dgm:pt modelId="{B6B78E61-717D-4B62-8B1B-00253F1631FD}" type="parTrans" cxnId="{9C13A7D8-3FA2-4B19-B3E8-9C3065387BA4}">
      <dgm:prSet/>
      <dgm:spPr/>
      <dgm:t>
        <a:bodyPr/>
        <a:lstStyle/>
        <a:p>
          <a:pPr rtl="1"/>
          <a:endParaRPr lang="ar-SA"/>
        </a:p>
      </dgm:t>
    </dgm:pt>
    <dgm:pt modelId="{7CFD748D-5AE1-4526-8FBD-7B083B661BA3}" type="sibTrans" cxnId="{9C13A7D8-3FA2-4B19-B3E8-9C3065387BA4}">
      <dgm:prSet/>
      <dgm:spPr/>
      <dgm:t>
        <a:bodyPr/>
        <a:lstStyle/>
        <a:p>
          <a:pPr rtl="1"/>
          <a:endParaRPr lang="ar-SA"/>
        </a:p>
      </dgm:t>
    </dgm:pt>
    <dgm:pt modelId="{BCF8A89A-7F4E-436B-B08D-31708DF2ED60}" type="pres">
      <dgm:prSet presAssocID="{85300BEA-BDB8-42A8-8EDF-06E536425CC0}" presName="linearFlow" presStyleCnt="0">
        <dgm:presLayoutVars>
          <dgm:dir/>
          <dgm:animLvl val="lvl"/>
          <dgm:resizeHandles val="exact"/>
        </dgm:presLayoutVars>
      </dgm:prSet>
      <dgm:spPr/>
      <dgm:t>
        <a:bodyPr/>
        <a:lstStyle/>
        <a:p>
          <a:pPr rtl="1"/>
          <a:endParaRPr lang="ar-SA"/>
        </a:p>
      </dgm:t>
    </dgm:pt>
    <dgm:pt modelId="{B3A8E9E8-C03E-433F-B773-9C1D9F41BADE}" type="pres">
      <dgm:prSet presAssocID="{E055012C-6250-4523-B6B6-30C2C1BFB56E}" presName="composite" presStyleCnt="0"/>
      <dgm:spPr/>
    </dgm:pt>
    <dgm:pt modelId="{C89E2727-AB4D-4605-B022-AF64CC114859}" type="pres">
      <dgm:prSet presAssocID="{E055012C-6250-4523-B6B6-30C2C1BFB56E}" presName="parTx" presStyleLbl="node1" presStyleIdx="0" presStyleCnt="3">
        <dgm:presLayoutVars>
          <dgm:chMax val="0"/>
          <dgm:chPref val="0"/>
          <dgm:bulletEnabled val="1"/>
        </dgm:presLayoutVars>
      </dgm:prSet>
      <dgm:spPr/>
      <dgm:t>
        <a:bodyPr/>
        <a:lstStyle/>
        <a:p>
          <a:pPr rtl="1"/>
          <a:endParaRPr lang="ar-SA"/>
        </a:p>
      </dgm:t>
    </dgm:pt>
    <dgm:pt modelId="{7D041E23-40A3-4A37-8A38-93E0E0F09F67}" type="pres">
      <dgm:prSet presAssocID="{E055012C-6250-4523-B6B6-30C2C1BFB56E}" presName="parSh" presStyleLbl="node1" presStyleIdx="0" presStyleCnt="3" custLinFactNeighborX="3875" custLinFactNeighborY="757"/>
      <dgm:spPr/>
      <dgm:t>
        <a:bodyPr/>
        <a:lstStyle/>
        <a:p>
          <a:pPr rtl="1"/>
          <a:endParaRPr lang="ar-SA"/>
        </a:p>
      </dgm:t>
    </dgm:pt>
    <dgm:pt modelId="{CA1117DD-A666-418F-BD17-2C171A07066E}" type="pres">
      <dgm:prSet presAssocID="{E055012C-6250-4523-B6B6-30C2C1BFB56E}" presName="desTx" presStyleLbl="fgAcc1" presStyleIdx="0" presStyleCnt="3">
        <dgm:presLayoutVars>
          <dgm:bulletEnabled val="1"/>
        </dgm:presLayoutVars>
      </dgm:prSet>
      <dgm:spPr/>
      <dgm:t>
        <a:bodyPr/>
        <a:lstStyle/>
        <a:p>
          <a:pPr rtl="1"/>
          <a:endParaRPr lang="ar-SA"/>
        </a:p>
      </dgm:t>
    </dgm:pt>
    <dgm:pt modelId="{3A37BB19-C379-4221-95D2-860749A45A47}" type="pres">
      <dgm:prSet presAssocID="{19D7787E-4388-4FB2-9E02-24586212DF14}" presName="sibTrans" presStyleLbl="sibTrans2D1" presStyleIdx="0" presStyleCnt="2"/>
      <dgm:spPr/>
      <dgm:t>
        <a:bodyPr/>
        <a:lstStyle/>
        <a:p>
          <a:pPr rtl="1"/>
          <a:endParaRPr lang="ar-SA"/>
        </a:p>
      </dgm:t>
    </dgm:pt>
    <dgm:pt modelId="{338DD853-CC96-4EA8-8474-BC8608C5F981}" type="pres">
      <dgm:prSet presAssocID="{19D7787E-4388-4FB2-9E02-24586212DF14}" presName="connTx" presStyleLbl="sibTrans2D1" presStyleIdx="0" presStyleCnt="2"/>
      <dgm:spPr/>
      <dgm:t>
        <a:bodyPr/>
        <a:lstStyle/>
        <a:p>
          <a:pPr rtl="1"/>
          <a:endParaRPr lang="ar-SA"/>
        </a:p>
      </dgm:t>
    </dgm:pt>
    <dgm:pt modelId="{65563441-FD7D-4D97-B3DF-BC60570F816E}" type="pres">
      <dgm:prSet presAssocID="{C3082642-3927-4DBF-98C5-FECE849CBCD8}" presName="composite" presStyleCnt="0"/>
      <dgm:spPr/>
    </dgm:pt>
    <dgm:pt modelId="{5B59C7CE-92FD-40AB-ABB7-9AC3B513C1FD}" type="pres">
      <dgm:prSet presAssocID="{C3082642-3927-4DBF-98C5-FECE849CBCD8}" presName="parTx" presStyleLbl="node1" presStyleIdx="0" presStyleCnt="3">
        <dgm:presLayoutVars>
          <dgm:chMax val="0"/>
          <dgm:chPref val="0"/>
          <dgm:bulletEnabled val="1"/>
        </dgm:presLayoutVars>
      </dgm:prSet>
      <dgm:spPr/>
      <dgm:t>
        <a:bodyPr/>
        <a:lstStyle/>
        <a:p>
          <a:pPr rtl="1"/>
          <a:endParaRPr lang="ar-SA"/>
        </a:p>
      </dgm:t>
    </dgm:pt>
    <dgm:pt modelId="{0BDDF1D1-FF21-417A-8347-C2B3729BEB37}" type="pres">
      <dgm:prSet presAssocID="{C3082642-3927-4DBF-98C5-FECE849CBCD8}" presName="parSh" presStyleLbl="node1" presStyleIdx="1" presStyleCnt="3"/>
      <dgm:spPr/>
      <dgm:t>
        <a:bodyPr/>
        <a:lstStyle/>
        <a:p>
          <a:pPr rtl="1"/>
          <a:endParaRPr lang="ar-SA"/>
        </a:p>
      </dgm:t>
    </dgm:pt>
    <dgm:pt modelId="{C23F9295-AD59-496C-B19F-771A951B0FAA}" type="pres">
      <dgm:prSet presAssocID="{C3082642-3927-4DBF-98C5-FECE849CBCD8}" presName="desTx" presStyleLbl="fgAcc1" presStyleIdx="1" presStyleCnt="3">
        <dgm:presLayoutVars>
          <dgm:bulletEnabled val="1"/>
        </dgm:presLayoutVars>
      </dgm:prSet>
      <dgm:spPr/>
      <dgm:t>
        <a:bodyPr/>
        <a:lstStyle/>
        <a:p>
          <a:pPr rtl="1"/>
          <a:endParaRPr lang="ar-SA"/>
        </a:p>
      </dgm:t>
    </dgm:pt>
    <dgm:pt modelId="{B19693F7-ED4D-4A5E-A051-173A50E972AA}" type="pres">
      <dgm:prSet presAssocID="{ACFDEAD3-58C5-4188-B17A-71B9A51395D0}" presName="sibTrans" presStyleLbl="sibTrans2D1" presStyleIdx="1" presStyleCnt="2"/>
      <dgm:spPr/>
      <dgm:t>
        <a:bodyPr/>
        <a:lstStyle/>
        <a:p>
          <a:pPr rtl="1"/>
          <a:endParaRPr lang="ar-SA"/>
        </a:p>
      </dgm:t>
    </dgm:pt>
    <dgm:pt modelId="{D9E54E12-9110-4137-9C02-C5775A01B38F}" type="pres">
      <dgm:prSet presAssocID="{ACFDEAD3-58C5-4188-B17A-71B9A51395D0}" presName="connTx" presStyleLbl="sibTrans2D1" presStyleIdx="1" presStyleCnt="2"/>
      <dgm:spPr/>
      <dgm:t>
        <a:bodyPr/>
        <a:lstStyle/>
        <a:p>
          <a:pPr rtl="1"/>
          <a:endParaRPr lang="ar-SA"/>
        </a:p>
      </dgm:t>
    </dgm:pt>
    <dgm:pt modelId="{397350F9-827E-432A-B051-77431E08A074}" type="pres">
      <dgm:prSet presAssocID="{F4DFA3D7-FD5F-4E62-BAAB-A1FFC081943F}" presName="composite" presStyleCnt="0"/>
      <dgm:spPr/>
    </dgm:pt>
    <dgm:pt modelId="{9700E33C-C32E-48CF-AE1F-CD9D4360DAE7}" type="pres">
      <dgm:prSet presAssocID="{F4DFA3D7-FD5F-4E62-BAAB-A1FFC081943F}" presName="parTx" presStyleLbl="node1" presStyleIdx="1" presStyleCnt="3">
        <dgm:presLayoutVars>
          <dgm:chMax val="0"/>
          <dgm:chPref val="0"/>
          <dgm:bulletEnabled val="1"/>
        </dgm:presLayoutVars>
      </dgm:prSet>
      <dgm:spPr/>
      <dgm:t>
        <a:bodyPr/>
        <a:lstStyle/>
        <a:p>
          <a:pPr rtl="1"/>
          <a:endParaRPr lang="ar-SA"/>
        </a:p>
      </dgm:t>
    </dgm:pt>
    <dgm:pt modelId="{5E4ED890-BC65-49E3-B926-3C57B37ADD38}" type="pres">
      <dgm:prSet presAssocID="{F4DFA3D7-FD5F-4E62-BAAB-A1FFC081943F}" presName="parSh" presStyleLbl="node1" presStyleIdx="2" presStyleCnt="3"/>
      <dgm:spPr/>
      <dgm:t>
        <a:bodyPr/>
        <a:lstStyle/>
        <a:p>
          <a:pPr rtl="1"/>
          <a:endParaRPr lang="ar-SA"/>
        </a:p>
      </dgm:t>
    </dgm:pt>
    <dgm:pt modelId="{BEAD16F0-DFCC-44B6-9CB2-C48665F23802}" type="pres">
      <dgm:prSet presAssocID="{F4DFA3D7-FD5F-4E62-BAAB-A1FFC081943F}" presName="desTx" presStyleLbl="fgAcc1" presStyleIdx="2" presStyleCnt="3">
        <dgm:presLayoutVars>
          <dgm:bulletEnabled val="1"/>
        </dgm:presLayoutVars>
      </dgm:prSet>
      <dgm:spPr/>
      <dgm:t>
        <a:bodyPr/>
        <a:lstStyle/>
        <a:p>
          <a:pPr rtl="1"/>
          <a:endParaRPr lang="ar-SA"/>
        </a:p>
      </dgm:t>
    </dgm:pt>
  </dgm:ptLst>
  <dgm:cxnLst>
    <dgm:cxn modelId="{9C13A7D8-3FA2-4B19-B3E8-9C3065387BA4}" srcId="{F4DFA3D7-FD5F-4E62-BAAB-A1FFC081943F}" destId="{7D396FB3-E944-4539-9683-6AEB24584AA2}" srcOrd="0" destOrd="0" parTransId="{B6B78E61-717D-4B62-8B1B-00253F1631FD}" sibTransId="{7CFD748D-5AE1-4526-8FBD-7B083B661BA3}"/>
    <dgm:cxn modelId="{80786BB7-CC6B-431E-9190-1502A5D45F30}" srcId="{85300BEA-BDB8-42A8-8EDF-06E536425CC0}" destId="{E055012C-6250-4523-B6B6-30C2C1BFB56E}" srcOrd="0" destOrd="0" parTransId="{A72704D2-B3BC-4190-8D19-A4236DFF70FB}" sibTransId="{19D7787E-4388-4FB2-9E02-24586212DF14}"/>
    <dgm:cxn modelId="{13B4569F-9C16-4EF5-AF24-848663EE2816}" type="presOf" srcId="{E055012C-6250-4523-B6B6-30C2C1BFB56E}" destId="{C89E2727-AB4D-4605-B022-AF64CC114859}" srcOrd="0" destOrd="0" presId="urn:microsoft.com/office/officeart/2005/8/layout/process3"/>
    <dgm:cxn modelId="{58B796B3-3E3E-4330-B2C2-3F1EBB113F48}" srcId="{E055012C-6250-4523-B6B6-30C2C1BFB56E}" destId="{3E4DF2CA-F940-4789-B838-91641C703045}" srcOrd="0" destOrd="0" parTransId="{5A176422-9663-4D65-8DEF-A9B5B14D1D87}" sibTransId="{F0AA70D6-C2C6-4EB8-B78E-68D2F9F312EC}"/>
    <dgm:cxn modelId="{62DCB02D-8F9D-4D9F-817A-52D1CDC42D44}" srcId="{85300BEA-BDB8-42A8-8EDF-06E536425CC0}" destId="{C3082642-3927-4DBF-98C5-FECE849CBCD8}" srcOrd="1" destOrd="0" parTransId="{D4FE505D-157B-4471-A754-3C5C454F12DD}" sibTransId="{ACFDEAD3-58C5-4188-B17A-71B9A51395D0}"/>
    <dgm:cxn modelId="{98EC69DA-0179-4468-ADF6-72F13BC4E786}" type="presOf" srcId="{3E4DF2CA-F940-4789-B838-91641C703045}" destId="{CA1117DD-A666-418F-BD17-2C171A07066E}" srcOrd="0" destOrd="0" presId="urn:microsoft.com/office/officeart/2005/8/layout/process3"/>
    <dgm:cxn modelId="{6CE7B30B-094B-4CD6-BA78-202570ADB3DF}" type="presOf" srcId="{7D396FB3-E944-4539-9683-6AEB24584AA2}" destId="{BEAD16F0-DFCC-44B6-9CB2-C48665F23802}" srcOrd="0" destOrd="0" presId="urn:microsoft.com/office/officeart/2005/8/layout/process3"/>
    <dgm:cxn modelId="{B2F022C2-2154-4C15-B7AE-65A3C3F4B548}" srcId="{85300BEA-BDB8-42A8-8EDF-06E536425CC0}" destId="{F4DFA3D7-FD5F-4E62-BAAB-A1FFC081943F}" srcOrd="2" destOrd="0" parTransId="{46B3BCE1-7194-4CCE-A568-A718C14F9AA9}" sibTransId="{14641068-FC93-4B28-8881-A9A9F59F12B5}"/>
    <dgm:cxn modelId="{33393668-29BF-40BC-A1FF-30B7E3370672}" type="presOf" srcId="{85300BEA-BDB8-42A8-8EDF-06E536425CC0}" destId="{BCF8A89A-7F4E-436B-B08D-31708DF2ED60}" srcOrd="0" destOrd="0" presId="urn:microsoft.com/office/officeart/2005/8/layout/process3"/>
    <dgm:cxn modelId="{BE8C14AF-4977-44BF-BE1B-CF95A96CCBB6}" type="presOf" srcId="{C3082642-3927-4DBF-98C5-FECE849CBCD8}" destId="{0BDDF1D1-FF21-417A-8347-C2B3729BEB37}" srcOrd="1" destOrd="0" presId="urn:microsoft.com/office/officeart/2005/8/layout/process3"/>
    <dgm:cxn modelId="{46CD299F-44EE-4B74-B6CC-D8F54CA8ABC0}" type="presOf" srcId="{E055012C-6250-4523-B6B6-30C2C1BFB56E}" destId="{7D041E23-40A3-4A37-8A38-93E0E0F09F67}" srcOrd="1" destOrd="0" presId="urn:microsoft.com/office/officeart/2005/8/layout/process3"/>
    <dgm:cxn modelId="{0AEF39B9-7DC9-423E-8970-7C4B195D3354}" srcId="{C3082642-3927-4DBF-98C5-FECE849CBCD8}" destId="{5D102375-4E91-47FA-A7FF-9F368B3954AF}" srcOrd="0" destOrd="0" parTransId="{16ED26CA-DD03-42E4-8E34-C1A7259AA530}" sibTransId="{98563E1B-30C7-4D9D-A62F-BD7D140637B2}"/>
    <dgm:cxn modelId="{20165347-012A-43F5-A87F-70199F796B5F}" type="presOf" srcId="{F4DFA3D7-FD5F-4E62-BAAB-A1FFC081943F}" destId="{5E4ED890-BC65-49E3-B926-3C57B37ADD38}" srcOrd="1" destOrd="0" presId="urn:microsoft.com/office/officeart/2005/8/layout/process3"/>
    <dgm:cxn modelId="{20A4EAD2-37E7-4275-99AA-576575153675}" type="presOf" srcId="{C3082642-3927-4DBF-98C5-FECE849CBCD8}" destId="{5B59C7CE-92FD-40AB-ABB7-9AC3B513C1FD}" srcOrd="0" destOrd="0" presId="urn:microsoft.com/office/officeart/2005/8/layout/process3"/>
    <dgm:cxn modelId="{9B070494-AAAD-43CA-90DE-8CCFB85C1D63}" type="presOf" srcId="{ACFDEAD3-58C5-4188-B17A-71B9A51395D0}" destId="{D9E54E12-9110-4137-9C02-C5775A01B38F}" srcOrd="1" destOrd="0" presId="urn:microsoft.com/office/officeart/2005/8/layout/process3"/>
    <dgm:cxn modelId="{5776BD0D-6B19-4BF0-BB0D-C469F06D094C}" type="presOf" srcId="{F4DFA3D7-FD5F-4E62-BAAB-A1FFC081943F}" destId="{9700E33C-C32E-48CF-AE1F-CD9D4360DAE7}" srcOrd="0" destOrd="0" presId="urn:microsoft.com/office/officeart/2005/8/layout/process3"/>
    <dgm:cxn modelId="{4732EAFD-C36D-4D25-B5D6-04514B27A5C5}" type="presOf" srcId="{19D7787E-4388-4FB2-9E02-24586212DF14}" destId="{3A37BB19-C379-4221-95D2-860749A45A47}" srcOrd="0" destOrd="0" presId="urn:microsoft.com/office/officeart/2005/8/layout/process3"/>
    <dgm:cxn modelId="{A2CA5036-36C7-41DA-8937-977B87DBBA17}" type="presOf" srcId="{5D102375-4E91-47FA-A7FF-9F368B3954AF}" destId="{C23F9295-AD59-496C-B19F-771A951B0FAA}" srcOrd="0" destOrd="0" presId="urn:microsoft.com/office/officeart/2005/8/layout/process3"/>
    <dgm:cxn modelId="{0665721B-B45D-41E1-B5C7-AFE619811F61}" type="presOf" srcId="{ACFDEAD3-58C5-4188-B17A-71B9A51395D0}" destId="{B19693F7-ED4D-4A5E-A051-173A50E972AA}" srcOrd="0" destOrd="0" presId="urn:microsoft.com/office/officeart/2005/8/layout/process3"/>
    <dgm:cxn modelId="{B93FDF0A-05C5-4B65-A62F-F147E1AD13E0}" type="presOf" srcId="{19D7787E-4388-4FB2-9E02-24586212DF14}" destId="{338DD853-CC96-4EA8-8474-BC8608C5F981}" srcOrd="1" destOrd="0" presId="urn:microsoft.com/office/officeart/2005/8/layout/process3"/>
    <dgm:cxn modelId="{F1FDB7DA-26A1-424F-A2E3-1D1BC8F94D0F}" type="presParOf" srcId="{BCF8A89A-7F4E-436B-B08D-31708DF2ED60}" destId="{B3A8E9E8-C03E-433F-B773-9C1D9F41BADE}" srcOrd="0" destOrd="0" presId="urn:microsoft.com/office/officeart/2005/8/layout/process3"/>
    <dgm:cxn modelId="{D525917D-D31D-420B-8528-F7E65ACA3FBE}" type="presParOf" srcId="{B3A8E9E8-C03E-433F-B773-9C1D9F41BADE}" destId="{C89E2727-AB4D-4605-B022-AF64CC114859}" srcOrd="0" destOrd="0" presId="urn:microsoft.com/office/officeart/2005/8/layout/process3"/>
    <dgm:cxn modelId="{46ACB633-CAD1-4811-82CD-3C5942C71CAF}" type="presParOf" srcId="{B3A8E9E8-C03E-433F-B773-9C1D9F41BADE}" destId="{7D041E23-40A3-4A37-8A38-93E0E0F09F67}" srcOrd="1" destOrd="0" presId="urn:microsoft.com/office/officeart/2005/8/layout/process3"/>
    <dgm:cxn modelId="{2302AF8E-0873-4839-B9C4-7326CECF2F6B}" type="presParOf" srcId="{B3A8E9E8-C03E-433F-B773-9C1D9F41BADE}" destId="{CA1117DD-A666-418F-BD17-2C171A07066E}" srcOrd="2" destOrd="0" presId="urn:microsoft.com/office/officeart/2005/8/layout/process3"/>
    <dgm:cxn modelId="{19A0BA32-F90D-430E-9D25-755E7A8679DF}" type="presParOf" srcId="{BCF8A89A-7F4E-436B-B08D-31708DF2ED60}" destId="{3A37BB19-C379-4221-95D2-860749A45A47}" srcOrd="1" destOrd="0" presId="urn:microsoft.com/office/officeart/2005/8/layout/process3"/>
    <dgm:cxn modelId="{F38131F8-5F63-4F65-A213-29F61802E98E}" type="presParOf" srcId="{3A37BB19-C379-4221-95D2-860749A45A47}" destId="{338DD853-CC96-4EA8-8474-BC8608C5F981}" srcOrd="0" destOrd="0" presId="urn:microsoft.com/office/officeart/2005/8/layout/process3"/>
    <dgm:cxn modelId="{B20E2B03-A4DB-4747-8637-760264B91FFA}" type="presParOf" srcId="{BCF8A89A-7F4E-436B-B08D-31708DF2ED60}" destId="{65563441-FD7D-4D97-B3DF-BC60570F816E}" srcOrd="2" destOrd="0" presId="urn:microsoft.com/office/officeart/2005/8/layout/process3"/>
    <dgm:cxn modelId="{B45D6E1F-9FEF-4756-B4F3-38EB3B763D58}" type="presParOf" srcId="{65563441-FD7D-4D97-B3DF-BC60570F816E}" destId="{5B59C7CE-92FD-40AB-ABB7-9AC3B513C1FD}" srcOrd="0" destOrd="0" presId="urn:microsoft.com/office/officeart/2005/8/layout/process3"/>
    <dgm:cxn modelId="{CF7569A1-806B-4EA2-8A5C-2ACEB892555B}" type="presParOf" srcId="{65563441-FD7D-4D97-B3DF-BC60570F816E}" destId="{0BDDF1D1-FF21-417A-8347-C2B3729BEB37}" srcOrd="1" destOrd="0" presId="urn:microsoft.com/office/officeart/2005/8/layout/process3"/>
    <dgm:cxn modelId="{5E463891-4C35-4C91-82E2-09AAD51464B3}" type="presParOf" srcId="{65563441-FD7D-4D97-B3DF-BC60570F816E}" destId="{C23F9295-AD59-496C-B19F-771A951B0FAA}" srcOrd="2" destOrd="0" presId="urn:microsoft.com/office/officeart/2005/8/layout/process3"/>
    <dgm:cxn modelId="{9FAD30CD-0EEA-4517-95C9-B5CA188CE288}" type="presParOf" srcId="{BCF8A89A-7F4E-436B-B08D-31708DF2ED60}" destId="{B19693F7-ED4D-4A5E-A051-173A50E972AA}" srcOrd="3" destOrd="0" presId="urn:microsoft.com/office/officeart/2005/8/layout/process3"/>
    <dgm:cxn modelId="{DECCCD5F-DD9E-45D8-A1ED-E69F45D508B5}" type="presParOf" srcId="{B19693F7-ED4D-4A5E-A051-173A50E972AA}" destId="{D9E54E12-9110-4137-9C02-C5775A01B38F}" srcOrd="0" destOrd="0" presId="urn:microsoft.com/office/officeart/2005/8/layout/process3"/>
    <dgm:cxn modelId="{6C13FEF3-A34C-43DE-94E5-5DF5074893AB}" type="presParOf" srcId="{BCF8A89A-7F4E-436B-B08D-31708DF2ED60}" destId="{397350F9-827E-432A-B051-77431E08A074}" srcOrd="4" destOrd="0" presId="urn:microsoft.com/office/officeart/2005/8/layout/process3"/>
    <dgm:cxn modelId="{7EF1D0FC-7664-4F23-9794-70811E6C2832}" type="presParOf" srcId="{397350F9-827E-432A-B051-77431E08A074}" destId="{9700E33C-C32E-48CF-AE1F-CD9D4360DAE7}" srcOrd="0" destOrd="0" presId="urn:microsoft.com/office/officeart/2005/8/layout/process3"/>
    <dgm:cxn modelId="{B1611107-7DFB-47A9-8500-558475A92F6E}" type="presParOf" srcId="{397350F9-827E-432A-B051-77431E08A074}" destId="{5E4ED890-BC65-49E3-B926-3C57B37ADD38}" srcOrd="1" destOrd="0" presId="urn:microsoft.com/office/officeart/2005/8/layout/process3"/>
    <dgm:cxn modelId="{CBA2390D-4B91-4C4A-8C5F-74A091FE2475}" type="presParOf" srcId="{397350F9-827E-432A-B051-77431E08A074}" destId="{BEAD16F0-DFCC-44B6-9CB2-C48665F23802}"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218E88-5BAA-46D6-81B6-8EEB33F73EB7}">
      <dsp:nvSpPr>
        <dsp:cNvPr id="0" name=""/>
        <dsp:cNvSpPr/>
      </dsp:nvSpPr>
      <dsp:spPr>
        <a:xfrm>
          <a:off x="3888501" y="2036683"/>
          <a:ext cx="2489279" cy="2489279"/>
        </a:xfrm>
        <a:prstGeom prst="gear9">
          <a:avLst/>
        </a:prstGeom>
        <a:solidFill>
          <a:schemeClr val="accent2">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ar-SA" sz="3600" kern="1200" dirty="0" smtClean="0"/>
            <a:t>المنهج شبه التجريبي</a:t>
          </a:r>
          <a:endParaRPr lang="ar-SA" sz="3600" kern="1200" dirty="0"/>
        </a:p>
      </dsp:txBody>
      <dsp:txXfrm>
        <a:off x="4388957" y="2619785"/>
        <a:ext cx="1488367" cy="1279541"/>
      </dsp:txXfrm>
    </dsp:sp>
    <dsp:sp modelId="{B931A9CB-8557-45FB-9D97-F77EFD5FFD6C}">
      <dsp:nvSpPr>
        <dsp:cNvPr id="0" name=""/>
        <dsp:cNvSpPr/>
      </dsp:nvSpPr>
      <dsp:spPr>
        <a:xfrm>
          <a:off x="2440193" y="1448308"/>
          <a:ext cx="1810385" cy="1810385"/>
        </a:xfrm>
        <a:prstGeom prst="gear6">
          <a:avLst/>
        </a:prstGeom>
        <a:solidFill>
          <a:schemeClr val="accent2">
            <a:hueOff val="2340759"/>
            <a:satOff val="-2919"/>
            <a:lumOff val="68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b="1" kern="1200" dirty="0" smtClean="0"/>
            <a:t>المنهج التجريبي</a:t>
          </a:r>
          <a:endParaRPr lang="ar-SA" sz="2000" b="1" kern="1200" dirty="0"/>
        </a:p>
      </dsp:txBody>
      <dsp:txXfrm>
        <a:off x="2895963" y="1906833"/>
        <a:ext cx="898845" cy="893335"/>
      </dsp:txXfrm>
    </dsp:sp>
    <dsp:sp modelId="{BA124D05-EE04-4C6F-B203-065EDC1E7D88}">
      <dsp:nvSpPr>
        <dsp:cNvPr id="0" name=""/>
        <dsp:cNvSpPr/>
      </dsp:nvSpPr>
      <dsp:spPr>
        <a:xfrm rot="20700000">
          <a:off x="3454194" y="199327"/>
          <a:ext cx="1773807" cy="1773807"/>
        </a:xfrm>
        <a:prstGeom prst="gear6">
          <a:avLst/>
        </a:prstGeom>
        <a:solidFill>
          <a:schemeClr val="accent2">
            <a:hueOff val="4681519"/>
            <a:satOff val="-5839"/>
            <a:lumOff val="1373"/>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b="1" kern="1200" dirty="0" smtClean="0"/>
            <a:t>المنهج الوصفي</a:t>
          </a:r>
          <a:endParaRPr lang="ar-SA" sz="2800" b="1" kern="1200" dirty="0"/>
        </a:p>
      </dsp:txBody>
      <dsp:txXfrm rot="-20700000">
        <a:off x="3843242" y="588375"/>
        <a:ext cx="995711" cy="995711"/>
      </dsp:txXfrm>
    </dsp:sp>
    <dsp:sp modelId="{714CC0C4-9270-44AC-B250-53CB4392DB8B}">
      <dsp:nvSpPr>
        <dsp:cNvPr id="0" name=""/>
        <dsp:cNvSpPr/>
      </dsp:nvSpPr>
      <dsp:spPr>
        <a:xfrm>
          <a:off x="3700746" y="1658974"/>
          <a:ext cx="3186277" cy="3186277"/>
        </a:xfrm>
        <a:prstGeom prst="circularArrow">
          <a:avLst>
            <a:gd name="adj1" fmla="val 4687"/>
            <a:gd name="adj2" fmla="val 299029"/>
            <a:gd name="adj3" fmla="val 2523572"/>
            <a:gd name="adj4" fmla="val 15845412"/>
            <a:gd name="adj5" fmla="val 5469"/>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sp>
    <dsp:sp modelId="{9302AF68-F997-4E40-B67B-5E41C0FFBFDF}">
      <dsp:nvSpPr>
        <dsp:cNvPr id="0" name=""/>
        <dsp:cNvSpPr/>
      </dsp:nvSpPr>
      <dsp:spPr>
        <a:xfrm>
          <a:off x="2119577" y="1046315"/>
          <a:ext cx="2315030" cy="2315030"/>
        </a:xfrm>
        <a:prstGeom prst="leftCircularArrow">
          <a:avLst>
            <a:gd name="adj1" fmla="val 6452"/>
            <a:gd name="adj2" fmla="val 429999"/>
            <a:gd name="adj3" fmla="val 10489124"/>
            <a:gd name="adj4" fmla="val 14837806"/>
            <a:gd name="adj5" fmla="val 7527"/>
          </a:avLst>
        </a:prstGeom>
        <a:solidFill>
          <a:schemeClr val="accent2">
            <a:hueOff val="2340759"/>
            <a:satOff val="-2919"/>
            <a:lumOff val="686"/>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sp>
    <dsp:sp modelId="{EDBC7482-6296-4B18-9540-3197DE5F641D}">
      <dsp:nvSpPr>
        <dsp:cNvPr id="0" name=""/>
        <dsp:cNvSpPr/>
      </dsp:nvSpPr>
      <dsp:spPr>
        <a:xfrm>
          <a:off x="3043894" y="-190626"/>
          <a:ext cx="2496068" cy="2496068"/>
        </a:xfrm>
        <a:prstGeom prst="circularArrow">
          <a:avLst>
            <a:gd name="adj1" fmla="val 5984"/>
            <a:gd name="adj2" fmla="val 394124"/>
            <a:gd name="adj3" fmla="val 13313824"/>
            <a:gd name="adj4" fmla="val 10508221"/>
            <a:gd name="adj5" fmla="val 6981"/>
          </a:avLst>
        </a:prstGeom>
        <a:solidFill>
          <a:schemeClr val="accent2">
            <a:hueOff val="4681519"/>
            <a:satOff val="-5839"/>
            <a:lumOff val="1373"/>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22E99-7BFB-473A-A065-99070BF81EFE}">
      <dsp:nvSpPr>
        <dsp:cNvPr id="0" name=""/>
        <dsp:cNvSpPr/>
      </dsp:nvSpPr>
      <dsp:spPr>
        <a:xfrm>
          <a:off x="548326" y="378"/>
          <a:ext cx="5014277" cy="1877382"/>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ar-SA" sz="3600" b="1" kern="1200" dirty="0" smtClean="0"/>
            <a:t>ملائمته لدراسة الظواهر الاجتماعية</a:t>
          </a:r>
          <a:endParaRPr lang="ar-SA" sz="3600" b="1" kern="1200" dirty="0"/>
        </a:p>
      </dsp:txBody>
      <dsp:txXfrm>
        <a:off x="1282650" y="275314"/>
        <a:ext cx="3545629" cy="1327510"/>
      </dsp:txXfrm>
    </dsp:sp>
    <dsp:sp modelId="{336264C1-E2F5-42F5-A301-E12BC671826A}">
      <dsp:nvSpPr>
        <dsp:cNvPr id="0" name=""/>
        <dsp:cNvSpPr/>
      </dsp:nvSpPr>
      <dsp:spPr>
        <a:xfrm>
          <a:off x="2787440" y="1952807"/>
          <a:ext cx="536049" cy="536049"/>
        </a:xfrm>
        <a:prstGeom prst="mathPlus">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rtl="1">
            <a:lnSpc>
              <a:spcPct val="90000"/>
            </a:lnSpc>
            <a:spcBef>
              <a:spcPct val="0"/>
            </a:spcBef>
            <a:spcAft>
              <a:spcPct val="35000"/>
            </a:spcAft>
          </a:pPr>
          <a:endParaRPr lang="ar-SA" sz="900" kern="1200"/>
        </a:p>
      </dsp:txBody>
      <dsp:txXfrm>
        <a:off x="2858493" y="2157792"/>
        <a:ext cx="393943" cy="126079"/>
      </dsp:txXfrm>
    </dsp:sp>
    <dsp:sp modelId="{89EFAEB3-EDE4-43D4-9636-1E11C9FF4511}">
      <dsp:nvSpPr>
        <dsp:cNvPr id="0" name=""/>
        <dsp:cNvSpPr/>
      </dsp:nvSpPr>
      <dsp:spPr>
        <a:xfrm>
          <a:off x="624528" y="2563903"/>
          <a:ext cx="4861873" cy="1961681"/>
        </a:xfrm>
        <a:prstGeom prst="ellipse">
          <a:avLst/>
        </a:prstGeom>
        <a:solidFill>
          <a:schemeClr val="accent2">
            <a:hueOff val="2340759"/>
            <a:satOff val="-2919"/>
            <a:lumOff val="68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b="1" kern="1200" dirty="0" smtClean="0"/>
            <a:t>يقوم بجمع الحقائق والمعلومات ومقارنتها  وتحليلها وتفسيرها للوصول الى تعميمات مقبولة </a:t>
          </a:r>
          <a:endParaRPr lang="ar-SA" sz="2800" b="1" kern="1200" dirty="0"/>
        </a:p>
      </dsp:txBody>
      <dsp:txXfrm>
        <a:off x="1336533" y="2851185"/>
        <a:ext cx="3437863" cy="1387117"/>
      </dsp:txXfrm>
    </dsp:sp>
    <dsp:sp modelId="{1DD6A18C-4731-47F1-95ED-7A691D3D4392}">
      <dsp:nvSpPr>
        <dsp:cNvPr id="0" name=""/>
        <dsp:cNvSpPr/>
      </dsp:nvSpPr>
      <dsp:spPr>
        <a:xfrm rot="10800000">
          <a:off x="5533485" y="2091076"/>
          <a:ext cx="629407" cy="343810"/>
        </a:xfrm>
        <a:prstGeom prst="rightArrow">
          <a:avLst>
            <a:gd name="adj1" fmla="val 60000"/>
            <a:gd name="adj2" fmla="val 50000"/>
          </a:avLst>
        </a:prstGeom>
        <a:solidFill>
          <a:schemeClr val="accent2">
            <a:hueOff val="4681519"/>
            <a:satOff val="-5839"/>
            <a:lumOff val="1373"/>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rtl="1">
            <a:lnSpc>
              <a:spcPct val="90000"/>
            </a:lnSpc>
            <a:spcBef>
              <a:spcPct val="0"/>
            </a:spcBef>
            <a:spcAft>
              <a:spcPct val="35000"/>
            </a:spcAft>
          </a:pPr>
          <a:endParaRPr lang="ar-SA" sz="1500" kern="1200"/>
        </a:p>
      </dsp:txBody>
      <dsp:txXfrm>
        <a:off x="5636628" y="2159838"/>
        <a:ext cx="526264" cy="206286"/>
      </dsp:txXfrm>
    </dsp:sp>
    <dsp:sp modelId="{0020698E-7F94-4E6A-AA52-668CE4304BDD}">
      <dsp:nvSpPr>
        <dsp:cNvPr id="0" name=""/>
        <dsp:cNvSpPr/>
      </dsp:nvSpPr>
      <dsp:spPr>
        <a:xfrm>
          <a:off x="6117137" y="1464684"/>
          <a:ext cx="1564135" cy="1596594"/>
        </a:xfrm>
        <a:prstGeom prst="ellipse">
          <a:avLst/>
        </a:prstGeom>
        <a:solidFill>
          <a:schemeClr val="accent2">
            <a:hueOff val="4681519"/>
            <a:satOff val="-5839"/>
            <a:lumOff val="137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rtl="1">
            <a:lnSpc>
              <a:spcPct val="90000"/>
            </a:lnSpc>
            <a:spcBef>
              <a:spcPct val="0"/>
            </a:spcBef>
            <a:spcAft>
              <a:spcPct val="35000"/>
            </a:spcAft>
          </a:pPr>
          <a:r>
            <a:rPr lang="ar-SA" sz="2600" b="1" kern="1200" dirty="0" smtClean="0"/>
            <a:t>اهمية المنهج الوصفي</a:t>
          </a:r>
          <a:endParaRPr lang="ar-SA" sz="2600" b="1" kern="1200" dirty="0"/>
        </a:p>
      </dsp:txBody>
      <dsp:txXfrm>
        <a:off x="6346199" y="1698500"/>
        <a:ext cx="1106011" cy="112896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CE0764-C98F-4AB6-81DB-50145F91C9E7}">
      <dsp:nvSpPr>
        <dsp:cNvPr id="0" name=""/>
        <dsp:cNvSpPr/>
      </dsp:nvSpPr>
      <dsp:spPr>
        <a:xfrm>
          <a:off x="5274" y="2145"/>
          <a:ext cx="8219050" cy="1010370"/>
        </a:xfrm>
        <a:prstGeom prst="roundRect">
          <a:avLst>
            <a:gd name="adj" fmla="val 10000"/>
          </a:avLst>
        </a:prstGeom>
        <a:gradFill rotWithShape="0">
          <a:gsLst>
            <a:gs pos="0">
              <a:schemeClr val="accent2">
                <a:alpha val="80000"/>
                <a:hueOff val="0"/>
                <a:satOff val="0"/>
                <a:lumOff val="0"/>
                <a:alphaOff val="0"/>
                <a:shade val="51000"/>
                <a:satMod val="130000"/>
              </a:schemeClr>
            </a:gs>
            <a:gs pos="80000">
              <a:schemeClr val="accent2">
                <a:alpha val="80000"/>
                <a:hueOff val="0"/>
                <a:satOff val="0"/>
                <a:lumOff val="0"/>
                <a:alphaOff val="0"/>
                <a:shade val="93000"/>
                <a:satMod val="130000"/>
              </a:schemeClr>
            </a:gs>
            <a:gs pos="100000">
              <a:schemeClr val="accent2">
                <a:alpha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SA" sz="3200" kern="1200" dirty="0" smtClean="0"/>
            <a:t>وصف الوضع الراهن للظواهر والمشكلات التربوية وتفسيرها</a:t>
          </a:r>
          <a:endParaRPr lang="ar-SA" sz="3200" kern="1200" dirty="0"/>
        </a:p>
      </dsp:txBody>
      <dsp:txXfrm>
        <a:off x="34867" y="31738"/>
        <a:ext cx="8159864" cy="951184"/>
      </dsp:txXfrm>
    </dsp:sp>
    <dsp:sp modelId="{BB68C255-B8B7-446B-AAB5-EAEBDFD6016F}">
      <dsp:nvSpPr>
        <dsp:cNvPr id="0" name=""/>
        <dsp:cNvSpPr/>
      </dsp:nvSpPr>
      <dsp:spPr>
        <a:xfrm>
          <a:off x="2820510" y="1167721"/>
          <a:ext cx="2881180" cy="1667580"/>
        </a:xfrm>
        <a:prstGeom prst="roundRect">
          <a:avLst>
            <a:gd name="adj" fmla="val 10000"/>
          </a:avLst>
        </a:prstGeom>
        <a:gradFill rotWithShape="0">
          <a:gsLst>
            <a:gs pos="0">
              <a:schemeClr val="accent2">
                <a:alpha val="70000"/>
                <a:hueOff val="0"/>
                <a:satOff val="0"/>
                <a:lumOff val="0"/>
                <a:alphaOff val="0"/>
                <a:shade val="51000"/>
                <a:satMod val="130000"/>
              </a:schemeClr>
            </a:gs>
            <a:gs pos="80000">
              <a:schemeClr val="accent2">
                <a:alpha val="70000"/>
                <a:hueOff val="0"/>
                <a:satOff val="0"/>
                <a:lumOff val="0"/>
                <a:alphaOff val="0"/>
                <a:shade val="93000"/>
                <a:satMod val="130000"/>
              </a:schemeClr>
            </a:gs>
            <a:gs pos="100000">
              <a:schemeClr val="accent2">
                <a:alpha val="7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1">
            <a:lnSpc>
              <a:spcPct val="90000"/>
            </a:lnSpc>
            <a:spcBef>
              <a:spcPct val="0"/>
            </a:spcBef>
            <a:spcAft>
              <a:spcPct val="35000"/>
            </a:spcAft>
          </a:pPr>
          <a:r>
            <a:rPr lang="ar-SA" sz="3000" b="1" kern="1200" dirty="0" smtClean="0"/>
            <a:t>تحديد الظروف والعلاقات التي توجد بين هذه الظواهر</a:t>
          </a:r>
          <a:endParaRPr lang="ar-SA" sz="3000" b="1" kern="1200" dirty="0"/>
        </a:p>
      </dsp:txBody>
      <dsp:txXfrm>
        <a:off x="2869352" y="1216563"/>
        <a:ext cx="2783496" cy="1569896"/>
      </dsp:txXfrm>
    </dsp:sp>
    <dsp:sp modelId="{EFF207DE-F4A5-479E-B778-928058AD80F4}">
      <dsp:nvSpPr>
        <dsp:cNvPr id="0" name=""/>
        <dsp:cNvSpPr/>
      </dsp:nvSpPr>
      <dsp:spPr>
        <a:xfrm>
          <a:off x="286783" y="2910566"/>
          <a:ext cx="2976860" cy="1667580"/>
        </a:xfrm>
        <a:prstGeom prst="roundRect">
          <a:avLst>
            <a:gd name="adj" fmla="val 10000"/>
          </a:avLst>
        </a:prstGeom>
        <a:gradFill rotWithShape="0">
          <a:gsLst>
            <a:gs pos="0">
              <a:schemeClr val="accent2">
                <a:alpha val="50000"/>
                <a:hueOff val="0"/>
                <a:satOff val="0"/>
                <a:lumOff val="0"/>
                <a:alphaOff val="0"/>
                <a:shade val="51000"/>
                <a:satMod val="130000"/>
              </a:schemeClr>
            </a:gs>
            <a:gs pos="80000">
              <a:schemeClr val="accent2">
                <a:alpha val="50000"/>
                <a:hueOff val="0"/>
                <a:satOff val="0"/>
                <a:lumOff val="0"/>
                <a:alphaOff val="0"/>
                <a:shade val="93000"/>
                <a:satMod val="130000"/>
              </a:schemeClr>
            </a:gs>
            <a:gs pos="100000">
              <a:schemeClr val="accent2">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ar-SA" sz="2600" b="1" kern="1200" dirty="0" smtClean="0"/>
            <a:t>دراسة الظروف المحيطة بهذه الظاهرة في الماضي بهدف  معرفة اسباب الحالة الراهنة</a:t>
          </a:r>
          <a:endParaRPr lang="ar-SA" sz="2600" b="1" kern="1200" dirty="0"/>
        </a:p>
      </dsp:txBody>
      <dsp:txXfrm>
        <a:off x="335625" y="2959408"/>
        <a:ext cx="2879176" cy="1569896"/>
      </dsp:txXfrm>
    </dsp:sp>
    <dsp:sp modelId="{60FE24BC-4EBE-4EBB-BE19-781301B50039}">
      <dsp:nvSpPr>
        <dsp:cNvPr id="0" name=""/>
        <dsp:cNvSpPr/>
      </dsp:nvSpPr>
      <dsp:spPr>
        <a:xfrm>
          <a:off x="5242308" y="2993178"/>
          <a:ext cx="2706403" cy="1667580"/>
        </a:xfrm>
        <a:prstGeom prst="roundRect">
          <a:avLst>
            <a:gd name="adj" fmla="val 10000"/>
          </a:avLst>
        </a:prstGeom>
        <a:gradFill rotWithShape="0">
          <a:gsLst>
            <a:gs pos="0">
              <a:schemeClr val="accent2">
                <a:alpha val="50000"/>
                <a:hueOff val="0"/>
                <a:satOff val="0"/>
                <a:lumOff val="0"/>
                <a:alphaOff val="0"/>
                <a:shade val="51000"/>
                <a:satMod val="130000"/>
              </a:schemeClr>
            </a:gs>
            <a:gs pos="80000">
              <a:schemeClr val="accent2">
                <a:alpha val="50000"/>
                <a:hueOff val="0"/>
                <a:satOff val="0"/>
                <a:lumOff val="0"/>
                <a:alphaOff val="0"/>
                <a:shade val="93000"/>
                <a:satMod val="130000"/>
              </a:schemeClr>
            </a:gs>
            <a:gs pos="100000">
              <a:schemeClr val="accent2">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SA" sz="3200" b="1" kern="1200" dirty="0" smtClean="0"/>
            <a:t>استخلاص تنبؤات ومايحتمل أن تؤول اليه الظاهرة</a:t>
          </a:r>
          <a:endParaRPr lang="ar-SA" sz="3200" b="1" kern="1200" dirty="0"/>
        </a:p>
      </dsp:txBody>
      <dsp:txXfrm>
        <a:off x="5291150" y="3042020"/>
        <a:ext cx="2608719" cy="1569896"/>
      </dsp:txXfrm>
    </dsp:sp>
    <dsp:sp modelId="{0D1632EA-EDA4-4719-A0CD-74C9FEDD866A}">
      <dsp:nvSpPr>
        <dsp:cNvPr id="0" name=""/>
        <dsp:cNvSpPr/>
      </dsp:nvSpPr>
      <dsp:spPr>
        <a:xfrm>
          <a:off x="0" y="1081077"/>
          <a:ext cx="2327970" cy="1667580"/>
        </a:xfrm>
        <a:prstGeom prst="roundRect">
          <a:avLst>
            <a:gd name="adj" fmla="val 10000"/>
          </a:avLst>
        </a:prstGeom>
        <a:gradFill rotWithShape="0">
          <a:gsLst>
            <a:gs pos="0">
              <a:schemeClr val="accent2">
                <a:alpha val="70000"/>
                <a:hueOff val="0"/>
                <a:satOff val="0"/>
                <a:lumOff val="0"/>
                <a:alphaOff val="0"/>
                <a:shade val="51000"/>
                <a:satMod val="130000"/>
              </a:schemeClr>
            </a:gs>
            <a:gs pos="80000">
              <a:schemeClr val="accent2">
                <a:alpha val="70000"/>
                <a:hueOff val="0"/>
                <a:satOff val="0"/>
                <a:lumOff val="0"/>
                <a:alphaOff val="0"/>
                <a:shade val="93000"/>
                <a:satMod val="130000"/>
              </a:schemeClr>
            </a:gs>
            <a:gs pos="100000">
              <a:schemeClr val="accent2">
                <a:alpha val="7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1">
            <a:lnSpc>
              <a:spcPct val="90000"/>
            </a:lnSpc>
            <a:spcBef>
              <a:spcPct val="0"/>
            </a:spcBef>
            <a:spcAft>
              <a:spcPct val="35000"/>
            </a:spcAft>
          </a:pPr>
          <a:r>
            <a:rPr lang="ar-SA" sz="3000" b="1" kern="1200" dirty="0" smtClean="0"/>
            <a:t>تحديد الممارسات التربوية الشائعة </a:t>
          </a:r>
          <a:endParaRPr lang="ar-SA" sz="3000" b="1" kern="1200" dirty="0"/>
        </a:p>
      </dsp:txBody>
      <dsp:txXfrm>
        <a:off x="48842" y="1129919"/>
        <a:ext cx="2230286" cy="1569896"/>
      </dsp:txXfrm>
    </dsp:sp>
    <dsp:sp modelId="{2EC11E7B-28D4-4306-8A49-419A8169FD8A}">
      <dsp:nvSpPr>
        <dsp:cNvPr id="0" name=""/>
        <dsp:cNvSpPr/>
      </dsp:nvSpPr>
      <dsp:spPr>
        <a:xfrm>
          <a:off x="6027188" y="1132392"/>
          <a:ext cx="2202411" cy="1667580"/>
        </a:xfrm>
        <a:prstGeom prst="roundRect">
          <a:avLst>
            <a:gd name="adj" fmla="val 10000"/>
          </a:avLst>
        </a:prstGeom>
        <a:gradFill rotWithShape="0">
          <a:gsLst>
            <a:gs pos="0">
              <a:schemeClr val="accent2">
                <a:alpha val="50000"/>
                <a:hueOff val="0"/>
                <a:satOff val="0"/>
                <a:lumOff val="0"/>
                <a:alphaOff val="0"/>
                <a:shade val="51000"/>
                <a:satMod val="130000"/>
              </a:schemeClr>
            </a:gs>
            <a:gs pos="80000">
              <a:schemeClr val="accent2">
                <a:alpha val="50000"/>
                <a:hueOff val="0"/>
                <a:satOff val="0"/>
                <a:lumOff val="0"/>
                <a:alphaOff val="0"/>
                <a:shade val="93000"/>
                <a:satMod val="130000"/>
              </a:schemeClr>
            </a:gs>
            <a:gs pos="100000">
              <a:schemeClr val="accent2">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t>تعريف المعتقدات الشائعة عند افراد الجماعات </a:t>
          </a:r>
          <a:endParaRPr lang="ar-SA" sz="2400" b="1" kern="1200" dirty="0"/>
        </a:p>
      </dsp:txBody>
      <dsp:txXfrm>
        <a:off x="6076030" y="1181234"/>
        <a:ext cx="2104727" cy="15698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894464-CEF2-41C6-87A0-A333775038BF}">
      <dsp:nvSpPr>
        <dsp:cNvPr id="0" name=""/>
        <dsp:cNvSpPr/>
      </dsp:nvSpPr>
      <dsp:spPr>
        <a:xfrm>
          <a:off x="4820850" y="3077654"/>
          <a:ext cx="2235825" cy="144830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3121013"/>
              <a:satOff val="-3893"/>
              <a:lumOff val="91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t" anchorCtr="0">
          <a:noAutofit/>
        </a:bodyPr>
        <a:lstStyle/>
        <a:p>
          <a:pPr marL="228600" lvl="1" indent="-228600" algn="r" defTabSz="889000" rtl="1">
            <a:lnSpc>
              <a:spcPct val="90000"/>
            </a:lnSpc>
            <a:spcBef>
              <a:spcPct val="0"/>
            </a:spcBef>
            <a:spcAft>
              <a:spcPct val="15000"/>
            </a:spcAft>
            <a:buChar char="••"/>
          </a:pPr>
          <a:r>
            <a:rPr lang="ar-SA" sz="2000" kern="1200" dirty="0" smtClean="0"/>
            <a:t>إختيار ادوات جمع المعلومات</a:t>
          </a:r>
          <a:endParaRPr lang="ar-SA" sz="2000" kern="1200" dirty="0"/>
        </a:p>
      </dsp:txBody>
      <dsp:txXfrm>
        <a:off x="5523412" y="3471546"/>
        <a:ext cx="1501448" cy="1022601"/>
      </dsp:txXfrm>
    </dsp:sp>
    <dsp:sp modelId="{096DB614-BDDC-4A0D-B049-83767F0B88A2}">
      <dsp:nvSpPr>
        <dsp:cNvPr id="0" name=""/>
        <dsp:cNvSpPr/>
      </dsp:nvSpPr>
      <dsp:spPr>
        <a:xfrm>
          <a:off x="1172924" y="3077654"/>
          <a:ext cx="2235825" cy="144830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t" anchorCtr="0">
          <a:noAutofit/>
        </a:bodyPr>
        <a:lstStyle/>
        <a:p>
          <a:pPr marL="171450" lvl="1" indent="-171450" algn="r" defTabSz="800100" rtl="1">
            <a:lnSpc>
              <a:spcPct val="90000"/>
            </a:lnSpc>
            <a:spcBef>
              <a:spcPct val="0"/>
            </a:spcBef>
            <a:spcAft>
              <a:spcPct val="15000"/>
            </a:spcAft>
            <a:buChar char="••"/>
          </a:pPr>
          <a:r>
            <a:rPr lang="ar-SA" sz="1800" b="1" kern="1200" dirty="0" smtClean="0"/>
            <a:t>تحليل وتفسير النتائج واستخلاص التعميمات</a:t>
          </a:r>
          <a:endParaRPr lang="ar-SA" sz="1800" b="1" kern="1200" dirty="0"/>
        </a:p>
      </dsp:txBody>
      <dsp:txXfrm>
        <a:off x="1204739" y="3471546"/>
        <a:ext cx="1501448" cy="1022601"/>
      </dsp:txXfrm>
    </dsp:sp>
    <dsp:sp modelId="{BB6720A0-C600-46C2-B4AD-4325AA5F27AF}">
      <dsp:nvSpPr>
        <dsp:cNvPr id="0" name=""/>
        <dsp:cNvSpPr/>
      </dsp:nvSpPr>
      <dsp:spPr>
        <a:xfrm>
          <a:off x="4820850" y="0"/>
          <a:ext cx="2235825" cy="144830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1560506"/>
              <a:satOff val="-1946"/>
              <a:lumOff val="45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t" anchorCtr="0">
          <a:noAutofit/>
        </a:bodyPr>
        <a:lstStyle/>
        <a:p>
          <a:pPr marL="228600" lvl="1" indent="-228600" algn="r" defTabSz="889000" rtl="1">
            <a:lnSpc>
              <a:spcPct val="90000"/>
            </a:lnSpc>
            <a:spcBef>
              <a:spcPct val="0"/>
            </a:spcBef>
            <a:spcAft>
              <a:spcPct val="15000"/>
            </a:spcAft>
            <a:buChar char="••"/>
          </a:pPr>
          <a:r>
            <a:rPr lang="ar-SA" sz="2000" kern="1200" dirty="0" smtClean="0"/>
            <a:t>الشعور بالمشكلة</a:t>
          </a:r>
          <a:endParaRPr lang="ar-SA" sz="2000" kern="1200" dirty="0"/>
        </a:p>
      </dsp:txBody>
      <dsp:txXfrm>
        <a:off x="5523412" y="31815"/>
        <a:ext cx="1501448" cy="1022601"/>
      </dsp:txXfrm>
    </dsp:sp>
    <dsp:sp modelId="{5DB17EB9-9C57-49C5-8AFE-1D5CCB302849}">
      <dsp:nvSpPr>
        <dsp:cNvPr id="0" name=""/>
        <dsp:cNvSpPr/>
      </dsp:nvSpPr>
      <dsp:spPr>
        <a:xfrm>
          <a:off x="1172924" y="0"/>
          <a:ext cx="2235825" cy="144830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9060" tIns="99060" rIns="99060" bIns="99060" numCol="1" spcCol="1270" anchor="t" anchorCtr="0">
          <a:noAutofit/>
        </a:bodyPr>
        <a:lstStyle/>
        <a:p>
          <a:pPr marL="228600" lvl="1" indent="-228600" algn="r" defTabSz="889000" rtl="1">
            <a:lnSpc>
              <a:spcPct val="90000"/>
            </a:lnSpc>
            <a:spcBef>
              <a:spcPct val="0"/>
            </a:spcBef>
            <a:spcAft>
              <a:spcPct val="15000"/>
            </a:spcAft>
            <a:buChar char="••"/>
          </a:pPr>
          <a:r>
            <a:rPr lang="ar-SA" sz="2000" kern="1200" dirty="0" smtClean="0"/>
            <a:t>تحديد المشكلة</a:t>
          </a:r>
          <a:endParaRPr lang="ar-SA" sz="2000" kern="1200" dirty="0"/>
        </a:p>
      </dsp:txBody>
      <dsp:txXfrm>
        <a:off x="1204739" y="31815"/>
        <a:ext cx="1501448" cy="1022601"/>
      </dsp:txXfrm>
    </dsp:sp>
    <dsp:sp modelId="{04C19B5B-B4A5-4DD1-913D-782C3CEE70F4}">
      <dsp:nvSpPr>
        <dsp:cNvPr id="0" name=""/>
        <dsp:cNvSpPr/>
      </dsp:nvSpPr>
      <dsp:spPr>
        <a:xfrm>
          <a:off x="2109798" y="257979"/>
          <a:ext cx="1959741" cy="1959741"/>
        </a:xfrm>
        <a:prstGeom prst="pieWedg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rtl="1">
            <a:lnSpc>
              <a:spcPct val="90000"/>
            </a:lnSpc>
            <a:spcBef>
              <a:spcPct val="0"/>
            </a:spcBef>
            <a:spcAft>
              <a:spcPct val="35000"/>
            </a:spcAft>
          </a:pPr>
          <a:r>
            <a:rPr lang="ar-SA" sz="2500" kern="1200" dirty="0" smtClean="0"/>
            <a:t>وضع الفروض</a:t>
          </a:r>
          <a:endParaRPr lang="ar-SA" sz="2500" kern="1200" dirty="0"/>
        </a:p>
      </dsp:txBody>
      <dsp:txXfrm>
        <a:off x="2683793" y="831974"/>
        <a:ext cx="1385746" cy="1385746"/>
      </dsp:txXfrm>
    </dsp:sp>
    <dsp:sp modelId="{B9522D59-2F09-44AA-9DB5-1EB53402E76F}">
      <dsp:nvSpPr>
        <dsp:cNvPr id="0" name=""/>
        <dsp:cNvSpPr/>
      </dsp:nvSpPr>
      <dsp:spPr>
        <a:xfrm rot="5400000">
          <a:off x="4160059" y="257979"/>
          <a:ext cx="1959741" cy="1959741"/>
        </a:xfrm>
        <a:prstGeom prst="pieWedge">
          <a:avLst/>
        </a:prstGeom>
        <a:gradFill rotWithShape="0">
          <a:gsLst>
            <a:gs pos="0">
              <a:schemeClr val="accent2">
                <a:hueOff val="1560506"/>
                <a:satOff val="-1946"/>
                <a:lumOff val="458"/>
                <a:alphaOff val="0"/>
                <a:shade val="51000"/>
                <a:satMod val="130000"/>
              </a:schemeClr>
            </a:gs>
            <a:gs pos="80000">
              <a:schemeClr val="accent2">
                <a:hueOff val="1560506"/>
                <a:satOff val="-1946"/>
                <a:lumOff val="458"/>
                <a:alphaOff val="0"/>
                <a:shade val="93000"/>
                <a:satMod val="130000"/>
              </a:schemeClr>
            </a:gs>
            <a:gs pos="100000">
              <a:schemeClr val="accent2">
                <a:hueOff val="1560506"/>
                <a:satOff val="-1946"/>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rtl="1">
            <a:lnSpc>
              <a:spcPct val="90000"/>
            </a:lnSpc>
            <a:spcBef>
              <a:spcPct val="0"/>
            </a:spcBef>
            <a:spcAft>
              <a:spcPct val="35000"/>
            </a:spcAft>
          </a:pPr>
          <a:r>
            <a:rPr lang="ar-SA" sz="2500" kern="1200" dirty="0" smtClean="0"/>
            <a:t>وضع الإطار النظري</a:t>
          </a:r>
          <a:endParaRPr lang="ar-SA" sz="2500" kern="1200" dirty="0"/>
        </a:p>
      </dsp:txBody>
      <dsp:txXfrm rot="-5400000">
        <a:off x="4160059" y="831974"/>
        <a:ext cx="1385746" cy="1385746"/>
      </dsp:txXfrm>
    </dsp:sp>
    <dsp:sp modelId="{0782E5C9-FF69-4407-85F1-B5E061964182}">
      <dsp:nvSpPr>
        <dsp:cNvPr id="0" name=""/>
        <dsp:cNvSpPr/>
      </dsp:nvSpPr>
      <dsp:spPr>
        <a:xfrm rot="10800000">
          <a:off x="4160059" y="2308241"/>
          <a:ext cx="1959741" cy="1959741"/>
        </a:xfrm>
        <a:prstGeom prst="pieWedge">
          <a:avLst/>
        </a:prstGeom>
        <a:gradFill rotWithShape="0">
          <a:gsLst>
            <a:gs pos="0">
              <a:schemeClr val="accent2">
                <a:hueOff val="3121013"/>
                <a:satOff val="-3893"/>
                <a:lumOff val="915"/>
                <a:alphaOff val="0"/>
                <a:shade val="51000"/>
                <a:satMod val="130000"/>
              </a:schemeClr>
            </a:gs>
            <a:gs pos="80000">
              <a:schemeClr val="accent2">
                <a:hueOff val="3121013"/>
                <a:satOff val="-3893"/>
                <a:lumOff val="915"/>
                <a:alphaOff val="0"/>
                <a:shade val="93000"/>
                <a:satMod val="130000"/>
              </a:schemeClr>
            </a:gs>
            <a:gs pos="100000">
              <a:schemeClr val="accent2">
                <a:hueOff val="3121013"/>
                <a:satOff val="-3893"/>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rtl="1">
            <a:lnSpc>
              <a:spcPct val="90000"/>
            </a:lnSpc>
            <a:spcBef>
              <a:spcPct val="0"/>
            </a:spcBef>
            <a:spcAft>
              <a:spcPct val="35000"/>
            </a:spcAft>
          </a:pPr>
          <a:r>
            <a:rPr lang="ar-SA" sz="2500" kern="1200" dirty="0" smtClean="0"/>
            <a:t>إختيار العينة</a:t>
          </a:r>
          <a:endParaRPr lang="ar-SA" sz="2500" kern="1200" dirty="0"/>
        </a:p>
      </dsp:txBody>
      <dsp:txXfrm rot="10800000">
        <a:off x="4160059" y="2308241"/>
        <a:ext cx="1385746" cy="1385746"/>
      </dsp:txXfrm>
    </dsp:sp>
    <dsp:sp modelId="{56E41327-31E5-4101-8D61-00AD9DB7D993}">
      <dsp:nvSpPr>
        <dsp:cNvPr id="0" name=""/>
        <dsp:cNvSpPr/>
      </dsp:nvSpPr>
      <dsp:spPr>
        <a:xfrm rot="16200000">
          <a:off x="2109798" y="2308241"/>
          <a:ext cx="1959741" cy="1959741"/>
        </a:xfrm>
        <a:prstGeom prst="pieWedge">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rtl="1">
            <a:lnSpc>
              <a:spcPct val="90000"/>
            </a:lnSpc>
            <a:spcBef>
              <a:spcPct val="0"/>
            </a:spcBef>
            <a:spcAft>
              <a:spcPct val="35000"/>
            </a:spcAft>
          </a:pPr>
          <a:r>
            <a:rPr lang="ar-SA" sz="2500" kern="1200" dirty="0" smtClean="0"/>
            <a:t>التطبيق</a:t>
          </a:r>
          <a:endParaRPr lang="ar-SA" sz="2500" kern="1200" dirty="0"/>
        </a:p>
      </dsp:txBody>
      <dsp:txXfrm rot="5400000">
        <a:off x="2683793" y="2308241"/>
        <a:ext cx="1385746" cy="1385746"/>
      </dsp:txXfrm>
    </dsp:sp>
    <dsp:sp modelId="{C5AF5653-F9E1-41BF-9689-6E237A5BF205}">
      <dsp:nvSpPr>
        <dsp:cNvPr id="0" name=""/>
        <dsp:cNvSpPr/>
      </dsp:nvSpPr>
      <dsp:spPr>
        <a:xfrm>
          <a:off x="3776484" y="1855644"/>
          <a:ext cx="676631" cy="588375"/>
        </a:xfrm>
        <a:prstGeom prst="circularArrow">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sp>
    <dsp:sp modelId="{1C7B3B2E-D7E2-4AAE-9802-0422AD8291E6}">
      <dsp:nvSpPr>
        <dsp:cNvPr id="0" name=""/>
        <dsp:cNvSpPr/>
      </dsp:nvSpPr>
      <dsp:spPr>
        <a:xfrm rot="10800000">
          <a:off x="3776484" y="2081942"/>
          <a:ext cx="676631" cy="588375"/>
        </a:xfrm>
        <a:prstGeom prst="circularArrow">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530E68-FEC6-4369-8336-F1323293C56F}">
      <dsp:nvSpPr>
        <dsp:cNvPr id="0" name=""/>
        <dsp:cNvSpPr/>
      </dsp:nvSpPr>
      <dsp:spPr>
        <a:xfrm>
          <a:off x="0" y="543261"/>
          <a:ext cx="8229600" cy="8568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5C412B7-2270-4C2E-A75D-E4B55519A992}">
      <dsp:nvSpPr>
        <dsp:cNvPr id="0" name=""/>
        <dsp:cNvSpPr/>
      </dsp:nvSpPr>
      <dsp:spPr>
        <a:xfrm>
          <a:off x="411480" y="41421"/>
          <a:ext cx="5760720" cy="100368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r" defTabSz="1511300" rtl="1">
            <a:lnSpc>
              <a:spcPct val="90000"/>
            </a:lnSpc>
            <a:spcBef>
              <a:spcPct val="0"/>
            </a:spcBef>
            <a:spcAft>
              <a:spcPct val="35000"/>
            </a:spcAft>
          </a:pPr>
          <a:r>
            <a:rPr lang="ar-SA" sz="3400" kern="1200" dirty="0" smtClean="0"/>
            <a:t>الدراسات المسحية</a:t>
          </a:r>
          <a:endParaRPr lang="ar-SA" sz="3400" kern="1200" dirty="0"/>
        </a:p>
      </dsp:txBody>
      <dsp:txXfrm>
        <a:off x="460476" y="90417"/>
        <a:ext cx="5662728" cy="905688"/>
      </dsp:txXfrm>
    </dsp:sp>
    <dsp:sp modelId="{A7851225-84B2-41E8-9BCC-CFAFF48C5909}">
      <dsp:nvSpPr>
        <dsp:cNvPr id="0" name=""/>
        <dsp:cNvSpPr/>
      </dsp:nvSpPr>
      <dsp:spPr>
        <a:xfrm>
          <a:off x="0" y="2085501"/>
          <a:ext cx="8229600" cy="856800"/>
        </a:xfrm>
        <a:prstGeom prst="rect">
          <a:avLst/>
        </a:prstGeom>
        <a:solidFill>
          <a:schemeClr val="lt1">
            <a:alpha val="90000"/>
            <a:hueOff val="0"/>
            <a:satOff val="0"/>
            <a:lumOff val="0"/>
            <a:alphaOff val="0"/>
          </a:schemeClr>
        </a:solidFill>
        <a:ln w="9525" cap="flat" cmpd="sng" algn="ctr">
          <a:solidFill>
            <a:schemeClr val="accent4">
              <a:hueOff val="-2232385"/>
              <a:satOff val="13449"/>
              <a:lumOff val="1078"/>
              <a:alphaOff val="0"/>
            </a:schemeClr>
          </a:solidFill>
          <a:prstDash val="solid"/>
        </a:ln>
        <a:effectLst/>
      </dsp:spPr>
      <dsp:style>
        <a:lnRef idx="1">
          <a:scrgbClr r="0" g="0" b="0"/>
        </a:lnRef>
        <a:fillRef idx="1">
          <a:scrgbClr r="0" g="0" b="0"/>
        </a:fillRef>
        <a:effectRef idx="0">
          <a:scrgbClr r="0" g="0" b="0"/>
        </a:effectRef>
        <a:fontRef idx="minor"/>
      </dsp:style>
    </dsp:sp>
    <dsp:sp modelId="{C4797892-D1E8-4786-AA44-A8AB1A9A5A99}">
      <dsp:nvSpPr>
        <dsp:cNvPr id="0" name=""/>
        <dsp:cNvSpPr/>
      </dsp:nvSpPr>
      <dsp:spPr>
        <a:xfrm>
          <a:off x="411480" y="1583661"/>
          <a:ext cx="5760720" cy="1003680"/>
        </a:xfrm>
        <a:prstGeom prst="round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r" defTabSz="1511300" rtl="1">
            <a:lnSpc>
              <a:spcPct val="90000"/>
            </a:lnSpc>
            <a:spcBef>
              <a:spcPct val="0"/>
            </a:spcBef>
            <a:spcAft>
              <a:spcPct val="35000"/>
            </a:spcAft>
          </a:pPr>
          <a:r>
            <a:rPr lang="ar-SA" sz="3400" kern="1200" dirty="0" smtClean="0"/>
            <a:t>دراسات العلاقات المتبادلة</a:t>
          </a:r>
          <a:endParaRPr lang="ar-SA" sz="3400" kern="1200" dirty="0"/>
        </a:p>
      </dsp:txBody>
      <dsp:txXfrm>
        <a:off x="460476" y="1632657"/>
        <a:ext cx="5662728" cy="905688"/>
      </dsp:txXfrm>
    </dsp:sp>
    <dsp:sp modelId="{4D3A40A5-69FA-40F5-8CE4-84694163A168}">
      <dsp:nvSpPr>
        <dsp:cNvPr id="0" name=""/>
        <dsp:cNvSpPr/>
      </dsp:nvSpPr>
      <dsp:spPr>
        <a:xfrm>
          <a:off x="0" y="3627741"/>
          <a:ext cx="8229600" cy="856800"/>
        </a:xfrm>
        <a:prstGeom prst="rect">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dsp:spPr>
      <dsp:style>
        <a:lnRef idx="1">
          <a:scrgbClr r="0" g="0" b="0"/>
        </a:lnRef>
        <a:fillRef idx="1">
          <a:scrgbClr r="0" g="0" b="0"/>
        </a:fillRef>
        <a:effectRef idx="0">
          <a:scrgbClr r="0" g="0" b="0"/>
        </a:effectRef>
        <a:fontRef idx="minor"/>
      </dsp:style>
    </dsp:sp>
    <dsp:sp modelId="{78837A44-D097-4A30-BDF9-0DE358B3820E}">
      <dsp:nvSpPr>
        <dsp:cNvPr id="0" name=""/>
        <dsp:cNvSpPr/>
      </dsp:nvSpPr>
      <dsp:spPr>
        <a:xfrm>
          <a:off x="411480" y="3125901"/>
          <a:ext cx="5760720" cy="1003680"/>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r" defTabSz="1511300" rtl="1">
            <a:lnSpc>
              <a:spcPct val="90000"/>
            </a:lnSpc>
            <a:spcBef>
              <a:spcPct val="0"/>
            </a:spcBef>
            <a:spcAft>
              <a:spcPct val="35000"/>
            </a:spcAft>
          </a:pPr>
          <a:r>
            <a:rPr lang="ar-SA" sz="3400" kern="1200" dirty="0" smtClean="0"/>
            <a:t>دراسات النمو والتطور</a:t>
          </a:r>
          <a:endParaRPr lang="ar-SA" sz="3400" kern="1200" dirty="0"/>
        </a:p>
      </dsp:txBody>
      <dsp:txXfrm>
        <a:off x="460476" y="3174897"/>
        <a:ext cx="5662728" cy="9056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0.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Freeform 2"/>
          <p:cNvSpPr>
            <a:spLocks/>
          </p:cNvSpPr>
          <p:nvPr/>
        </p:nvSpPr>
        <p:spPr bwMode="gray">
          <a:xfrm>
            <a:off x="34925" y="44450"/>
            <a:ext cx="9153525" cy="4429125"/>
          </a:xfrm>
          <a:custGeom>
            <a:avLst/>
            <a:gdLst>
              <a:gd name="T0" fmla="*/ 2147483647 w 5760"/>
              <a:gd name="T1" fmla="*/ 2147483647 h 2790"/>
              <a:gd name="T2" fmla="*/ 2147483647 w 5760"/>
              <a:gd name="T3" fmla="*/ 2147483647 h 2790"/>
              <a:gd name="T4" fmla="*/ 2147483647 w 5760"/>
              <a:gd name="T5" fmla="*/ 2147483647 h 2790"/>
              <a:gd name="T6" fmla="*/ 2147483647 w 5760"/>
              <a:gd name="T7" fmla="*/ 2147483647 h 2790"/>
              <a:gd name="T8" fmla="*/ 2147483647 w 5760"/>
              <a:gd name="T9" fmla="*/ 2147483647 h 2790"/>
              <a:gd name="T10" fmla="*/ 2147483647 w 5760"/>
              <a:gd name="T11" fmla="*/ 2147483647 h 2790"/>
              <a:gd name="T12" fmla="*/ 2147483647 w 5760"/>
              <a:gd name="T13" fmla="*/ 0 h 2790"/>
              <a:gd name="T14" fmla="*/ 0 w 5760"/>
              <a:gd name="T15" fmla="*/ 0 h 2790"/>
              <a:gd name="T16" fmla="*/ 0 w 5760"/>
              <a:gd name="T17" fmla="*/ 2147483647 h 2790"/>
              <a:gd name="T18" fmla="*/ 2147483647 w 5760"/>
              <a:gd name="T19" fmla="*/ 2147483647 h 2790"/>
              <a:gd name="T20" fmla="*/ 2147483647 w 5760"/>
              <a:gd name="T21" fmla="*/ 2147483647 h 279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0" h="2790">
                <a:moveTo>
                  <a:pt x="1554" y="644"/>
                </a:moveTo>
                <a:cubicBezTo>
                  <a:pt x="2547" y="580"/>
                  <a:pt x="3078" y="689"/>
                  <a:pt x="3604" y="817"/>
                </a:cubicBezTo>
                <a:cubicBezTo>
                  <a:pt x="4129" y="945"/>
                  <a:pt x="4368" y="1083"/>
                  <a:pt x="4674" y="1271"/>
                </a:cubicBezTo>
                <a:cubicBezTo>
                  <a:pt x="4980" y="1459"/>
                  <a:pt x="5263" y="1745"/>
                  <a:pt x="5441" y="1944"/>
                </a:cubicBezTo>
                <a:cubicBezTo>
                  <a:pt x="5618" y="2143"/>
                  <a:pt x="5658" y="2204"/>
                  <a:pt x="5709" y="2282"/>
                </a:cubicBezTo>
                <a:cubicBezTo>
                  <a:pt x="5760" y="2360"/>
                  <a:pt x="5742" y="2790"/>
                  <a:pt x="5744" y="2410"/>
                </a:cubicBezTo>
                <a:lnTo>
                  <a:pt x="5722" y="0"/>
                </a:lnTo>
                <a:lnTo>
                  <a:pt x="0" y="0"/>
                </a:lnTo>
                <a:lnTo>
                  <a:pt x="0" y="1043"/>
                </a:lnTo>
                <a:cubicBezTo>
                  <a:pt x="0" y="1043"/>
                  <a:pt x="455" y="861"/>
                  <a:pt x="683" y="798"/>
                </a:cubicBezTo>
                <a:cubicBezTo>
                  <a:pt x="907" y="736"/>
                  <a:pt x="1252" y="682"/>
                  <a:pt x="1361" y="663"/>
                </a:cubicBezTo>
              </a:path>
            </a:pathLst>
          </a:custGeom>
          <a:gradFill rotWithShape="1">
            <a:gsLst>
              <a:gs pos="0">
                <a:schemeClr val="accent1"/>
              </a:gs>
              <a:gs pos="100000">
                <a:schemeClr val="tx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ar-SA" smtClean="0">
              <a:solidFill>
                <a:srgbClr val="000066"/>
              </a:solidFill>
              <a:latin typeface="Arial" pitchFamily="34" charset="0"/>
              <a:cs typeface="Arial" pitchFamily="34" charset="0"/>
            </a:endParaRPr>
          </a:p>
        </p:txBody>
      </p:sp>
      <p:grpSp>
        <p:nvGrpSpPr>
          <p:cNvPr id="5" name="Group 3"/>
          <p:cNvGrpSpPr>
            <a:grpSpLocks/>
          </p:cNvGrpSpPr>
          <p:nvPr/>
        </p:nvGrpSpPr>
        <p:grpSpPr bwMode="auto">
          <a:xfrm>
            <a:off x="-3175" y="0"/>
            <a:ext cx="9142413" cy="6858000"/>
            <a:chOff x="-3" y="0"/>
            <a:chExt cx="8063" cy="6048"/>
          </a:xfrm>
        </p:grpSpPr>
        <p:sp>
          <p:nvSpPr>
            <p:cNvPr id="6" name="AutoShape 4"/>
            <p:cNvSpPr>
              <a:spLocks noChangeArrowheads="1"/>
            </p:cNvSpPr>
            <p:nvPr/>
          </p:nvSpPr>
          <p:spPr bwMode="gray">
            <a:xfrm>
              <a:off x="19" y="22"/>
              <a:ext cx="8021" cy="5999"/>
            </a:xfrm>
            <a:prstGeom prst="roundRect">
              <a:avLst>
                <a:gd name="adj" fmla="val 6227"/>
              </a:avLst>
            </a:prstGeom>
            <a:noFill/>
            <a:ln w="762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en-GB" altLang="ar-SA" smtClean="0">
                <a:solidFill>
                  <a:srgbClr val="000066"/>
                </a:solidFill>
              </a:endParaRPr>
            </a:p>
          </p:txBody>
        </p:sp>
        <p:sp>
          <p:nvSpPr>
            <p:cNvPr id="7" name="Freeform 5"/>
            <p:cNvSpPr>
              <a:spLocks/>
            </p:cNvSpPr>
            <p:nvPr/>
          </p:nvSpPr>
          <p:spPr bwMode="gray">
            <a:xfrm>
              <a:off x="3" y="8"/>
              <a:ext cx="402" cy="395"/>
            </a:xfrm>
            <a:custGeom>
              <a:avLst/>
              <a:gdLst>
                <a:gd name="T0" fmla="*/ 3 w 403"/>
                <a:gd name="T1" fmla="*/ 395 h 395"/>
                <a:gd name="T2" fmla="*/ 74 w 403"/>
                <a:gd name="T3" fmla="*/ 216 h 395"/>
                <a:gd name="T4" fmla="*/ 201 w 403"/>
                <a:gd name="T5" fmla="*/ 50 h 395"/>
                <a:gd name="T6" fmla="*/ 355 w 403"/>
                <a:gd name="T7" fmla="*/ 0 h 395"/>
                <a:gd name="T8" fmla="*/ 0 w 403"/>
                <a:gd name="T9" fmla="*/ 0 h 3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3" h="395">
                  <a:moveTo>
                    <a:pt x="3" y="395"/>
                  </a:moveTo>
                  <a:lnTo>
                    <a:pt x="74" y="216"/>
                  </a:lnTo>
                  <a:lnTo>
                    <a:pt x="231" y="50"/>
                  </a:lnTo>
                  <a:lnTo>
                    <a:pt x="403" y="0"/>
                  </a:lnTo>
                  <a:lnTo>
                    <a:pt x="0" y="0"/>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ar-SA" smtClean="0">
                <a:solidFill>
                  <a:srgbClr val="000066"/>
                </a:solidFill>
                <a:latin typeface="Arial" pitchFamily="34" charset="0"/>
                <a:cs typeface="Arial" pitchFamily="34" charset="0"/>
              </a:endParaRPr>
            </a:p>
          </p:txBody>
        </p:sp>
        <p:sp>
          <p:nvSpPr>
            <p:cNvPr id="8" name="Freeform 6"/>
            <p:cNvSpPr>
              <a:spLocks/>
            </p:cNvSpPr>
            <p:nvPr/>
          </p:nvSpPr>
          <p:spPr bwMode="gray">
            <a:xfrm>
              <a:off x="-3" y="5575"/>
              <a:ext cx="391" cy="473"/>
            </a:xfrm>
            <a:custGeom>
              <a:avLst/>
              <a:gdLst>
                <a:gd name="T0" fmla="*/ 391 w 391"/>
                <a:gd name="T1" fmla="*/ 473 h 473"/>
                <a:gd name="T2" fmla="*/ 151 w 391"/>
                <a:gd name="T3" fmla="*/ 353 h 473"/>
                <a:gd name="T4" fmla="*/ 42 w 391"/>
                <a:gd name="T5" fmla="*/ 201 h 473"/>
                <a:gd name="T6" fmla="*/ 0 w 391"/>
                <a:gd name="T7" fmla="*/ 0 h 473"/>
                <a:gd name="T8" fmla="*/ 1 w 391"/>
                <a:gd name="T9" fmla="*/ 470 h 47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91" h="473">
                  <a:moveTo>
                    <a:pt x="391" y="473"/>
                  </a:moveTo>
                  <a:lnTo>
                    <a:pt x="151" y="353"/>
                  </a:lnTo>
                  <a:lnTo>
                    <a:pt x="42" y="201"/>
                  </a:lnTo>
                  <a:lnTo>
                    <a:pt x="0" y="0"/>
                  </a:lnTo>
                  <a:lnTo>
                    <a:pt x="1" y="470"/>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ar-SA" smtClean="0">
                <a:solidFill>
                  <a:srgbClr val="000066"/>
                </a:solidFill>
                <a:latin typeface="Arial" pitchFamily="34" charset="0"/>
                <a:cs typeface="Arial" pitchFamily="34" charset="0"/>
              </a:endParaRPr>
            </a:p>
          </p:txBody>
        </p:sp>
        <p:sp>
          <p:nvSpPr>
            <p:cNvPr id="9" name="Freeform 7"/>
            <p:cNvSpPr>
              <a:spLocks/>
            </p:cNvSpPr>
            <p:nvPr/>
          </p:nvSpPr>
          <p:spPr bwMode="gray">
            <a:xfrm>
              <a:off x="7706" y="5636"/>
              <a:ext cx="354" cy="406"/>
            </a:xfrm>
            <a:custGeom>
              <a:avLst/>
              <a:gdLst>
                <a:gd name="T0" fmla="*/ 2147483647 w 232"/>
                <a:gd name="T1" fmla="*/ 0 h 290"/>
                <a:gd name="T2" fmla="*/ 2147483647 w 232"/>
                <a:gd name="T3" fmla="*/ 1489695091 h 290"/>
                <a:gd name="T4" fmla="*/ 2147483647 w 232"/>
                <a:gd name="T5" fmla="*/ 2147483647 h 290"/>
                <a:gd name="T6" fmla="*/ 0 w 232"/>
                <a:gd name="T7" fmla="*/ 2147483647 h 290"/>
                <a:gd name="T8" fmla="*/ 2147483647 w 232"/>
                <a:gd name="T9" fmla="*/ 2147483647 h 2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2" h="290">
                  <a:moveTo>
                    <a:pt x="229" y="0"/>
                  </a:moveTo>
                  <a:lnTo>
                    <a:pt x="164" y="144"/>
                  </a:lnTo>
                  <a:lnTo>
                    <a:pt x="98" y="253"/>
                  </a:lnTo>
                  <a:lnTo>
                    <a:pt x="0" y="290"/>
                  </a:lnTo>
                  <a:lnTo>
                    <a:pt x="232" y="287"/>
                  </a:lnTo>
                </a:path>
              </a:pathLst>
            </a:custGeom>
            <a:solidFill>
              <a:schemeClr val="bg1"/>
            </a:solidFill>
            <a:ln w="9525">
              <a:solidFill>
                <a:schemeClr val="bg1"/>
              </a:solidFill>
              <a:round/>
              <a:headEnd/>
              <a:tailEnd/>
            </a:ln>
          </p:spPr>
          <p:txBody>
            <a:bodyPr/>
            <a:lstStyle/>
            <a:p>
              <a:pPr algn="r" rtl="1" fontAlgn="base">
                <a:spcBef>
                  <a:spcPct val="0"/>
                </a:spcBef>
                <a:spcAft>
                  <a:spcPct val="0"/>
                </a:spcAft>
              </a:pPr>
              <a:endParaRPr lang="ar-SA" smtClean="0">
                <a:solidFill>
                  <a:srgbClr val="000066"/>
                </a:solidFill>
                <a:latin typeface="Arial" pitchFamily="34" charset="0"/>
                <a:cs typeface="Arial" pitchFamily="34" charset="0"/>
              </a:endParaRPr>
            </a:p>
          </p:txBody>
        </p:sp>
        <p:sp>
          <p:nvSpPr>
            <p:cNvPr id="10" name="Freeform 8"/>
            <p:cNvSpPr>
              <a:spLocks/>
            </p:cNvSpPr>
            <p:nvPr/>
          </p:nvSpPr>
          <p:spPr bwMode="gray">
            <a:xfrm>
              <a:off x="7651" y="0"/>
              <a:ext cx="403" cy="403"/>
            </a:xfrm>
            <a:custGeom>
              <a:avLst/>
              <a:gdLst>
                <a:gd name="T0" fmla="*/ 0 w 403"/>
                <a:gd name="T1" fmla="*/ 0 h 403"/>
                <a:gd name="T2" fmla="*/ 221 w 403"/>
                <a:gd name="T3" fmla="*/ 96 h 403"/>
                <a:gd name="T4" fmla="*/ 353 w 403"/>
                <a:gd name="T5" fmla="*/ 231 h 403"/>
                <a:gd name="T6" fmla="*/ 403 w 403"/>
                <a:gd name="T7" fmla="*/ 403 h 403"/>
                <a:gd name="T8" fmla="*/ 403 w 403"/>
                <a:gd name="T9" fmla="*/ 0 h 4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3" h="403">
                  <a:moveTo>
                    <a:pt x="0" y="0"/>
                  </a:moveTo>
                  <a:lnTo>
                    <a:pt x="221" y="96"/>
                  </a:lnTo>
                  <a:lnTo>
                    <a:pt x="353" y="231"/>
                  </a:lnTo>
                  <a:lnTo>
                    <a:pt x="403" y="403"/>
                  </a:lnTo>
                  <a:lnTo>
                    <a:pt x="403" y="0"/>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ar-SA" smtClean="0">
                <a:solidFill>
                  <a:srgbClr val="000066"/>
                </a:solidFill>
                <a:latin typeface="Arial" pitchFamily="34" charset="0"/>
                <a:cs typeface="Arial" pitchFamily="34" charset="0"/>
              </a:endParaRPr>
            </a:p>
          </p:txBody>
        </p:sp>
      </p:grpSp>
      <p:sp>
        <p:nvSpPr>
          <p:cNvPr id="11" name="Oval 9"/>
          <p:cNvSpPr>
            <a:spLocks noChangeArrowheads="1"/>
          </p:cNvSpPr>
          <p:nvPr/>
        </p:nvSpPr>
        <p:spPr bwMode="gray">
          <a:xfrm>
            <a:off x="7667625" y="2349500"/>
            <a:ext cx="1223963" cy="1295400"/>
          </a:xfrm>
          <a:prstGeom prst="ellipse">
            <a:avLst/>
          </a:prstGeom>
          <a:gradFill rotWithShape="1">
            <a:gsLst>
              <a:gs pos="0">
                <a:schemeClr val="accent1"/>
              </a:gs>
              <a:gs pos="100000">
                <a:schemeClr val="accent1">
                  <a:gamma/>
                  <a:shade val="46275"/>
                  <a:invGamma/>
                </a:schemeClr>
              </a:gs>
            </a:gsLst>
            <a:path path="shape">
              <a:fillToRect l="50000" t="50000" r="50000" b="50000"/>
            </a:path>
          </a:gradFill>
          <a:ln w="57150">
            <a:solidFill>
              <a:schemeClr val="bg1"/>
            </a:solidFill>
            <a:round/>
            <a:headEnd/>
            <a:tailEnd/>
          </a:ln>
          <a:effectLst/>
        </p:spPr>
        <p:txBody>
          <a:bodyPr wrap="none" anchor="ctr"/>
          <a:lstStyle/>
          <a:p>
            <a:pPr fontAlgn="base">
              <a:spcBef>
                <a:spcPct val="0"/>
              </a:spcBef>
              <a:spcAft>
                <a:spcPct val="0"/>
              </a:spcAft>
              <a:defRPr/>
            </a:pPr>
            <a:endParaRPr lang="en-GB" dirty="0">
              <a:solidFill>
                <a:srgbClr val="000066"/>
              </a:solidFill>
              <a:latin typeface="Arial" charset="0"/>
              <a:cs typeface="Arial" pitchFamily="34" charset="0"/>
            </a:endParaRPr>
          </a:p>
        </p:txBody>
      </p:sp>
      <p:sp>
        <p:nvSpPr>
          <p:cNvPr id="12" name="Oval 10"/>
          <p:cNvSpPr>
            <a:spLocks noChangeArrowheads="1"/>
          </p:cNvSpPr>
          <p:nvPr/>
        </p:nvSpPr>
        <p:spPr bwMode="gray">
          <a:xfrm>
            <a:off x="5508625" y="1125538"/>
            <a:ext cx="792163" cy="790575"/>
          </a:xfrm>
          <a:prstGeom prst="ellipse">
            <a:avLst/>
          </a:prstGeom>
          <a:gradFill rotWithShape="1">
            <a:gsLst>
              <a:gs pos="0">
                <a:schemeClr val="accent2"/>
              </a:gs>
              <a:gs pos="100000">
                <a:schemeClr val="accent2">
                  <a:gamma/>
                  <a:shade val="46275"/>
                  <a:invGamma/>
                </a:schemeClr>
              </a:gs>
            </a:gsLst>
            <a:path path="shape">
              <a:fillToRect l="50000" t="50000" r="50000" b="50000"/>
            </a:path>
          </a:gradFill>
          <a:ln w="38100">
            <a:solidFill>
              <a:schemeClr val="bg1"/>
            </a:solidFill>
            <a:round/>
            <a:headEnd/>
            <a:tailEnd/>
          </a:ln>
          <a:effectLst/>
        </p:spPr>
        <p:txBody>
          <a:bodyPr wrap="none" anchor="ctr"/>
          <a:lstStyle/>
          <a:p>
            <a:pPr fontAlgn="base">
              <a:spcBef>
                <a:spcPct val="0"/>
              </a:spcBef>
              <a:spcAft>
                <a:spcPct val="0"/>
              </a:spcAft>
              <a:defRPr/>
            </a:pPr>
            <a:endParaRPr lang="en-GB" dirty="0">
              <a:solidFill>
                <a:srgbClr val="000066"/>
              </a:solidFill>
              <a:latin typeface="Arial" charset="0"/>
              <a:cs typeface="Arial" pitchFamily="34" charset="0"/>
            </a:endParaRPr>
          </a:p>
        </p:txBody>
      </p:sp>
      <p:sp>
        <p:nvSpPr>
          <p:cNvPr id="13" name="Oval 11"/>
          <p:cNvSpPr>
            <a:spLocks noChangeArrowheads="1"/>
          </p:cNvSpPr>
          <p:nvPr/>
        </p:nvSpPr>
        <p:spPr bwMode="gray">
          <a:xfrm>
            <a:off x="2987675" y="836613"/>
            <a:ext cx="504825" cy="504825"/>
          </a:xfrm>
          <a:prstGeom prst="ellipse">
            <a:avLst/>
          </a:prstGeom>
          <a:gradFill rotWithShape="1">
            <a:gsLst>
              <a:gs pos="0">
                <a:schemeClr val="tx2"/>
              </a:gs>
              <a:gs pos="100000">
                <a:schemeClr val="tx2">
                  <a:gamma/>
                  <a:shade val="46275"/>
                  <a:invGamma/>
                </a:schemeClr>
              </a:gs>
            </a:gsLst>
            <a:path path="shape">
              <a:fillToRect l="50000" t="50000" r="50000" b="50000"/>
            </a:path>
          </a:gradFill>
          <a:ln w="38100">
            <a:solidFill>
              <a:schemeClr val="bg1"/>
            </a:solidFill>
            <a:round/>
            <a:headEnd/>
            <a:tailEnd/>
          </a:ln>
          <a:effectLst/>
        </p:spPr>
        <p:txBody>
          <a:bodyPr wrap="none" anchor="ctr"/>
          <a:lstStyle/>
          <a:p>
            <a:pPr fontAlgn="base">
              <a:spcBef>
                <a:spcPct val="0"/>
              </a:spcBef>
              <a:spcAft>
                <a:spcPct val="0"/>
              </a:spcAft>
              <a:defRPr/>
            </a:pPr>
            <a:endParaRPr lang="en-GB" dirty="0">
              <a:solidFill>
                <a:srgbClr val="000066"/>
              </a:solidFill>
              <a:latin typeface="Arial" charset="0"/>
              <a:cs typeface="Arial" pitchFamily="34" charset="0"/>
            </a:endParaRPr>
          </a:p>
        </p:txBody>
      </p:sp>
      <p:sp>
        <p:nvSpPr>
          <p:cNvPr id="14" name="Oval 12"/>
          <p:cNvSpPr>
            <a:spLocks noChangeArrowheads="1"/>
          </p:cNvSpPr>
          <p:nvPr/>
        </p:nvSpPr>
        <p:spPr bwMode="gray">
          <a:xfrm>
            <a:off x="971550" y="1196975"/>
            <a:ext cx="360363" cy="358775"/>
          </a:xfrm>
          <a:prstGeom prst="ellipse">
            <a:avLst/>
          </a:prstGeom>
          <a:gradFill rotWithShape="1">
            <a:gsLst>
              <a:gs pos="0">
                <a:schemeClr val="hlink"/>
              </a:gs>
              <a:gs pos="100000">
                <a:schemeClr val="hlink">
                  <a:gamma/>
                  <a:shade val="46275"/>
                  <a:invGamma/>
                </a:schemeClr>
              </a:gs>
            </a:gsLst>
            <a:path path="shape">
              <a:fillToRect l="50000" t="50000" r="50000" b="50000"/>
            </a:path>
          </a:gradFill>
          <a:ln w="38100">
            <a:solidFill>
              <a:schemeClr val="bg1"/>
            </a:solidFill>
            <a:round/>
            <a:headEnd/>
            <a:tailEnd/>
          </a:ln>
          <a:effectLst/>
        </p:spPr>
        <p:txBody>
          <a:bodyPr wrap="none" anchor="ctr"/>
          <a:lstStyle/>
          <a:p>
            <a:pPr fontAlgn="base">
              <a:spcBef>
                <a:spcPct val="0"/>
              </a:spcBef>
              <a:spcAft>
                <a:spcPct val="0"/>
              </a:spcAft>
              <a:defRPr/>
            </a:pPr>
            <a:endParaRPr lang="en-GB" dirty="0">
              <a:solidFill>
                <a:srgbClr val="000066"/>
              </a:solidFill>
              <a:latin typeface="Arial" charset="0"/>
              <a:cs typeface="Arial" pitchFamily="34" charset="0"/>
            </a:endParaRPr>
          </a:p>
        </p:txBody>
      </p:sp>
      <p:sp>
        <p:nvSpPr>
          <p:cNvPr id="146445" name="Rectangle 13"/>
          <p:cNvSpPr>
            <a:spLocks noGrp="1" noChangeArrowheads="1"/>
          </p:cNvSpPr>
          <p:nvPr>
            <p:ph type="ctrTitle" sz="quarter"/>
          </p:nvPr>
        </p:nvSpPr>
        <p:spPr>
          <a:xfrm>
            <a:off x="1295400" y="2438400"/>
            <a:ext cx="6400800" cy="1470025"/>
          </a:xfrm>
        </p:spPr>
        <p:txBody>
          <a:bodyPr/>
          <a:lstStyle>
            <a:lvl1pPr algn="l">
              <a:defRPr sz="4400"/>
            </a:lvl1pPr>
          </a:lstStyle>
          <a:p>
            <a:r>
              <a:rPr lang="en-US"/>
              <a:t>Click to edit Master title style</a:t>
            </a:r>
          </a:p>
        </p:txBody>
      </p:sp>
      <p:sp>
        <p:nvSpPr>
          <p:cNvPr id="146446" name="Rectangle 14"/>
          <p:cNvSpPr>
            <a:spLocks noGrp="1" noChangeArrowheads="1"/>
          </p:cNvSpPr>
          <p:nvPr>
            <p:ph type="subTitle" sz="quarter" idx="1"/>
          </p:nvPr>
        </p:nvSpPr>
        <p:spPr bwMode="white">
          <a:xfrm>
            <a:off x="1309688" y="3962400"/>
            <a:ext cx="6400800" cy="457200"/>
          </a:xfrm>
        </p:spPr>
        <p:txBody>
          <a:bodyPr/>
          <a:lstStyle>
            <a:lvl1pPr marL="0" indent="0" algn="r">
              <a:buFont typeface="Wingdings" pitchFamily="2" charset="2"/>
              <a:buNone/>
              <a:defRPr sz="1800">
                <a:solidFill>
                  <a:schemeClr val="bg1"/>
                </a:solidFill>
                <a:latin typeface="Arial" charset="0"/>
              </a:defRPr>
            </a:lvl1pPr>
          </a:lstStyle>
          <a:p>
            <a:r>
              <a:rPr lang="en-US"/>
              <a:t>Click to edit Master subtitle style</a:t>
            </a:r>
          </a:p>
        </p:txBody>
      </p:sp>
      <p:sp>
        <p:nvSpPr>
          <p:cNvPr id="15" name="Rectangle 15"/>
          <p:cNvSpPr>
            <a:spLocks noGrp="1" noChangeArrowheads="1"/>
          </p:cNvSpPr>
          <p:nvPr>
            <p:ph type="dt" sz="quarter" idx="10"/>
          </p:nvPr>
        </p:nvSpPr>
        <p:spPr>
          <a:xfrm>
            <a:off x="457200" y="6477000"/>
            <a:ext cx="2133600" cy="244475"/>
          </a:xfrm>
        </p:spPr>
        <p:txBody>
          <a:bodyPr/>
          <a:lstStyle>
            <a:lvl1pPr>
              <a:defRPr sz="1400" b="0"/>
            </a:lvl1pPr>
          </a:lstStyle>
          <a:p>
            <a:pPr>
              <a:defRPr/>
            </a:pPr>
            <a:endParaRPr lang="en-US"/>
          </a:p>
        </p:txBody>
      </p:sp>
      <p:sp>
        <p:nvSpPr>
          <p:cNvPr id="16" name="Rectangle 16"/>
          <p:cNvSpPr>
            <a:spLocks noGrp="1" noChangeArrowheads="1"/>
          </p:cNvSpPr>
          <p:nvPr>
            <p:ph type="ftr" sz="quarter" idx="11"/>
          </p:nvPr>
        </p:nvSpPr>
        <p:spPr>
          <a:xfrm>
            <a:off x="3124200" y="6477000"/>
            <a:ext cx="2895600" cy="244475"/>
          </a:xfrm>
        </p:spPr>
        <p:txBody>
          <a:bodyPr/>
          <a:lstStyle>
            <a:lvl1pPr algn="ctr">
              <a:defRPr sz="1400" b="0"/>
            </a:lvl1pPr>
          </a:lstStyle>
          <a:p>
            <a:pPr>
              <a:defRPr/>
            </a:pPr>
            <a:endParaRPr lang="en-US"/>
          </a:p>
        </p:txBody>
      </p:sp>
      <p:sp>
        <p:nvSpPr>
          <p:cNvPr id="17" name="Rectangle 17"/>
          <p:cNvSpPr>
            <a:spLocks noGrp="1" noChangeArrowheads="1"/>
          </p:cNvSpPr>
          <p:nvPr>
            <p:ph type="sldNum" sz="quarter" idx="12"/>
          </p:nvPr>
        </p:nvSpPr>
        <p:spPr>
          <a:xfrm>
            <a:off x="6553200" y="6477000"/>
            <a:ext cx="2133600" cy="244475"/>
          </a:xfrm>
        </p:spPr>
        <p:txBody>
          <a:bodyPr/>
          <a:lstStyle>
            <a:lvl1pPr>
              <a:defRPr sz="1400" b="0"/>
            </a:lvl1pPr>
          </a:lstStyle>
          <a:p>
            <a:pPr>
              <a:defRPr/>
            </a:pPr>
            <a:fld id="{06EA7733-D7A7-4F77-B9B6-EF0B40BA74AD}" type="slidenum">
              <a:rPr lang="en-US"/>
              <a:pPr>
                <a:defRPr/>
              </a:pPr>
              <a:t>‹#›</a:t>
            </a:fld>
            <a:endParaRPr lang="en-US" dirty="0"/>
          </a:p>
        </p:txBody>
      </p:sp>
    </p:spTree>
    <p:extLst>
      <p:ext uri="{BB962C8B-B14F-4D97-AF65-F5344CB8AC3E}">
        <p14:creationId xmlns:p14="http://schemas.microsoft.com/office/powerpoint/2010/main" val="4074838186"/>
      </p:ext>
    </p:extLst>
  </p:cSld>
  <p:clrMapOvr>
    <a:masterClrMapping/>
  </p:clrMapOvr>
  <p:transition>
    <p:newsfla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5"/>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16"/>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17"/>
          <p:cNvSpPr>
            <a:spLocks noGrp="1" noChangeArrowheads="1"/>
          </p:cNvSpPr>
          <p:nvPr>
            <p:ph type="sldNum" sz="quarter" idx="12"/>
          </p:nvPr>
        </p:nvSpPr>
        <p:spPr>
          <a:ln/>
        </p:spPr>
        <p:txBody>
          <a:bodyPr/>
          <a:lstStyle>
            <a:lvl1pPr>
              <a:defRPr/>
            </a:lvl1pPr>
          </a:lstStyle>
          <a:p>
            <a:pPr>
              <a:defRPr/>
            </a:pPr>
            <a:fld id="{D1754FBD-7A0A-40E1-9F12-D05606D5D0F8}" type="slidenum">
              <a:rPr lang="en-US"/>
              <a:pPr>
                <a:defRPr/>
              </a:pPr>
              <a:t>‹#›</a:t>
            </a:fld>
            <a:endParaRPr lang="en-US" dirty="0"/>
          </a:p>
        </p:txBody>
      </p:sp>
    </p:spTree>
    <p:extLst>
      <p:ext uri="{BB962C8B-B14F-4D97-AF65-F5344CB8AC3E}">
        <p14:creationId xmlns:p14="http://schemas.microsoft.com/office/powerpoint/2010/main" val="2135997345"/>
      </p:ext>
    </p:extLst>
  </p:cSld>
  <p:clrMapOvr>
    <a:masterClrMapping/>
  </p:clrMapOvr>
  <p:transition>
    <p:newsflash/>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5"/>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16"/>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17"/>
          <p:cNvSpPr>
            <a:spLocks noGrp="1" noChangeArrowheads="1"/>
          </p:cNvSpPr>
          <p:nvPr>
            <p:ph type="sldNum" sz="quarter" idx="12"/>
          </p:nvPr>
        </p:nvSpPr>
        <p:spPr>
          <a:ln/>
        </p:spPr>
        <p:txBody>
          <a:bodyPr/>
          <a:lstStyle>
            <a:lvl1pPr>
              <a:defRPr/>
            </a:lvl1pPr>
          </a:lstStyle>
          <a:p>
            <a:pPr>
              <a:defRPr/>
            </a:pPr>
            <a:fld id="{73FD5577-3CC1-4EC1-B537-86CAC46C32BB}" type="slidenum">
              <a:rPr lang="en-US"/>
              <a:pPr>
                <a:defRPr/>
              </a:pPr>
              <a:t>‹#›</a:t>
            </a:fld>
            <a:endParaRPr lang="en-US" dirty="0"/>
          </a:p>
        </p:txBody>
      </p:sp>
    </p:spTree>
    <p:extLst>
      <p:ext uri="{BB962C8B-B14F-4D97-AF65-F5344CB8AC3E}">
        <p14:creationId xmlns:p14="http://schemas.microsoft.com/office/powerpoint/2010/main" val="2313476744"/>
      </p:ext>
    </p:extLst>
  </p:cSld>
  <p:clrMapOvr>
    <a:masterClrMapping/>
  </p:clrMapOvr>
  <p:transition>
    <p:newsflash/>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219200"/>
            <a:ext cx="3962400" cy="5102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24400" y="1219200"/>
            <a:ext cx="3962400" cy="5102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5"/>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16"/>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17"/>
          <p:cNvSpPr>
            <a:spLocks noGrp="1" noChangeArrowheads="1"/>
          </p:cNvSpPr>
          <p:nvPr>
            <p:ph type="sldNum" sz="quarter" idx="12"/>
          </p:nvPr>
        </p:nvSpPr>
        <p:spPr>
          <a:ln/>
        </p:spPr>
        <p:txBody>
          <a:bodyPr/>
          <a:lstStyle>
            <a:lvl1pPr>
              <a:defRPr/>
            </a:lvl1pPr>
          </a:lstStyle>
          <a:p>
            <a:pPr>
              <a:defRPr/>
            </a:pPr>
            <a:fld id="{8502FBC0-F3AB-436D-9364-0B823173C571}" type="slidenum">
              <a:rPr lang="en-US"/>
              <a:pPr>
                <a:defRPr/>
              </a:pPr>
              <a:t>‹#›</a:t>
            </a:fld>
            <a:endParaRPr lang="en-US" dirty="0"/>
          </a:p>
        </p:txBody>
      </p:sp>
    </p:spTree>
    <p:extLst>
      <p:ext uri="{BB962C8B-B14F-4D97-AF65-F5344CB8AC3E}">
        <p14:creationId xmlns:p14="http://schemas.microsoft.com/office/powerpoint/2010/main" val="3198930056"/>
      </p:ext>
    </p:extLst>
  </p:cSld>
  <p:clrMapOvr>
    <a:masterClrMapping/>
  </p:clrMapOvr>
  <p:transition>
    <p:newsflash/>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5"/>
          <p:cNvSpPr>
            <a:spLocks noGrp="1" noChangeArrowheads="1"/>
          </p:cNvSpPr>
          <p:nvPr>
            <p:ph type="dt" sz="half" idx="10"/>
          </p:nvPr>
        </p:nvSpPr>
        <p:spPr>
          <a:ln/>
        </p:spPr>
        <p:txBody>
          <a:bodyPr/>
          <a:lstStyle>
            <a:lvl1pPr>
              <a:defRPr/>
            </a:lvl1pPr>
          </a:lstStyle>
          <a:p>
            <a:pPr>
              <a:defRPr/>
            </a:pPr>
            <a:r>
              <a:rPr lang="en-US"/>
              <a:t>www.themegallery.com</a:t>
            </a:r>
          </a:p>
        </p:txBody>
      </p:sp>
      <p:sp>
        <p:nvSpPr>
          <p:cNvPr id="8" name="Rectangle 16"/>
          <p:cNvSpPr>
            <a:spLocks noGrp="1" noChangeArrowheads="1"/>
          </p:cNvSpPr>
          <p:nvPr>
            <p:ph type="ftr" sz="quarter" idx="11"/>
          </p:nvPr>
        </p:nvSpPr>
        <p:spPr>
          <a:ln/>
        </p:spPr>
        <p:txBody>
          <a:bodyPr/>
          <a:lstStyle>
            <a:lvl1pPr>
              <a:defRPr/>
            </a:lvl1pPr>
          </a:lstStyle>
          <a:p>
            <a:pPr>
              <a:defRPr/>
            </a:pPr>
            <a:r>
              <a:rPr lang="en-US"/>
              <a:t>Company Logo</a:t>
            </a:r>
          </a:p>
        </p:txBody>
      </p:sp>
      <p:sp>
        <p:nvSpPr>
          <p:cNvPr id="9" name="Rectangle 17"/>
          <p:cNvSpPr>
            <a:spLocks noGrp="1" noChangeArrowheads="1"/>
          </p:cNvSpPr>
          <p:nvPr>
            <p:ph type="sldNum" sz="quarter" idx="12"/>
          </p:nvPr>
        </p:nvSpPr>
        <p:spPr>
          <a:ln/>
        </p:spPr>
        <p:txBody>
          <a:bodyPr/>
          <a:lstStyle>
            <a:lvl1pPr>
              <a:defRPr/>
            </a:lvl1pPr>
          </a:lstStyle>
          <a:p>
            <a:pPr>
              <a:defRPr/>
            </a:pPr>
            <a:fld id="{E0874C6C-37B2-4332-B744-2110E481478E}" type="slidenum">
              <a:rPr lang="en-US"/>
              <a:pPr>
                <a:defRPr/>
              </a:pPr>
              <a:t>‹#›</a:t>
            </a:fld>
            <a:endParaRPr lang="en-US" dirty="0"/>
          </a:p>
        </p:txBody>
      </p:sp>
    </p:spTree>
    <p:extLst>
      <p:ext uri="{BB962C8B-B14F-4D97-AF65-F5344CB8AC3E}">
        <p14:creationId xmlns:p14="http://schemas.microsoft.com/office/powerpoint/2010/main" val="2665664671"/>
      </p:ext>
    </p:extLst>
  </p:cSld>
  <p:clrMapOvr>
    <a:masterClrMapping/>
  </p:clrMapOvr>
  <p:transition>
    <p:newsflash/>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5"/>
          <p:cNvSpPr>
            <a:spLocks noGrp="1" noChangeArrowheads="1"/>
          </p:cNvSpPr>
          <p:nvPr>
            <p:ph type="dt" sz="half" idx="10"/>
          </p:nvPr>
        </p:nvSpPr>
        <p:spPr>
          <a:ln/>
        </p:spPr>
        <p:txBody>
          <a:bodyPr/>
          <a:lstStyle>
            <a:lvl1pPr>
              <a:defRPr/>
            </a:lvl1pPr>
          </a:lstStyle>
          <a:p>
            <a:pPr>
              <a:defRPr/>
            </a:pPr>
            <a:r>
              <a:rPr lang="en-US"/>
              <a:t>www.themegallery.com</a:t>
            </a:r>
          </a:p>
        </p:txBody>
      </p:sp>
      <p:sp>
        <p:nvSpPr>
          <p:cNvPr id="4" name="Rectangle 16"/>
          <p:cNvSpPr>
            <a:spLocks noGrp="1" noChangeArrowheads="1"/>
          </p:cNvSpPr>
          <p:nvPr>
            <p:ph type="ftr" sz="quarter" idx="11"/>
          </p:nvPr>
        </p:nvSpPr>
        <p:spPr>
          <a:ln/>
        </p:spPr>
        <p:txBody>
          <a:bodyPr/>
          <a:lstStyle>
            <a:lvl1pPr>
              <a:defRPr/>
            </a:lvl1pPr>
          </a:lstStyle>
          <a:p>
            <a:pPr>
              <a:defRPr/>
            </a:pPr>
            <a:r>
              <a:rPr lang="en-US"/>
              <a:t>Company Logo</a:t>
            </a:r>
          </a:p>
        </p:txBody>
      </p:sp>
      <p:sp>
        <p:nvSpPr>
          <p:cNvPr id="5" name="Rectangle 17"/>
          <p:cNvSpPr>
            <a:spLocks noGrp="1" noChangeArrowheads="1"/>
          </p:cNvSpPr>
          <p:nvPr>
            <p:ph type="sldNum" sz="quarter" idx="12"/>
          </p:nvPr>
        </p:nvSpPr>
        <p:spPr>
          <a:ln/>
        </p:spPr>
        <p:txBody>
          <a:bodyPr/>
          <a:lstStyle>
            <a:lvl1pPr>
              <a:defRPr/>
            </a:lvl1pPr>
          </a:lstStyle>
          <a:p>
            <a:pPr>
              <a:defRPr/>
            </a:pPr>
            <a:fld id="{F0ADB0A7-B2F9-4403-81A9-17863AD2C48F}" type="slidenum">
              <a:rPr lang="en-US"/>
              <a:pPr>
                <a:defRPr/>
              </a:pPr>
              <a:t>‹#›</a:t>
            </a:fld>
            <a:endParaRPr lang="en-US" dirty="0"/>
          </a:p>
        </p:txBody>
      </p:sp>
    </p:spTree>
    <p:extLst>
      <p:ext uri="{BB962C8B-B14F-4D97-AF65-F5344CB8AC3E}">
        <p14:creationId xmlns:p14="http://schemas.microsoft.com/office/powerpoint/2010/main" val="3757308310"/>
      </p:ext>
    </p:extLst>
  </p:cSld>
  <p:clrMapOvr>
    <a:masterClrMapping/>
  </p:clrMapOvr>
  <p:transition>
    <p:newsflash/>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
          <p:cNvSpPr>
            <a:spLocks noGrp="1" noChangeArrowheads="1"/>
          </p:cNvSpPr>
          <p:nvPr>
            <p:ph type="dt" sz="half" idx="10"/>
          </p:nvPr>
        </p:nvSpPr>
        <p:spPr>
          <a:ln/>
        </p:spPr>
        <p:txBody>
          <a:bodyPr/>
          <a:lstStyle>
            <a:lvl1pPr>
              <a:defRPr/>
            </a:lvl1pPr>
          </a:lstStyle>
          <a:p>
            <a:pPr>
              <a:defRPr/>
            </a:pPr>
            <a:r>
              <a:rPr lang="en-US"/>
              <a:t>www.themegallery.com</a:t>
            </a:r>
          </a:p>
        </p:txBody>
      </p:sp>
      <p:sp>
        <p:nvSpPr>
          <p:cNvPr id="3" name="Rectangle 16"/>
          <p:cNvSpPr>
            <a:spLocks noGrp="1" noChangeArrowheads="1"/>
          </p:cNvSpPr>
          <p:nvPr>
            <p:ph type="ftr" sz="quarter" idx="11"/>
          </p:nvPr>
        </p:nvSpPr>
        <p:spPr>
          <a:ln/>
        </p:spPr>
        <p:txBody>
          <a:bodyPr/>
          <a:lstStyle>
            <a:lvl1pPr>
              <a:defRPr/>
            </a:lvl1pPr>
          </a:lstStyle>
          <a:p>
            <a:pPr>
              <a:defRPr/>
            </a:pPr>
            <a:r>
              <a:rPr lang="en-US"/>
              <a:t>Company Logo</a:t>
            </a:r>
          </a:p>
        </p:txBody>
      </p:sp>
      <p:sp>
        <p:nvSpPr>
          <p:cNvPr id="4" name="Rectangle 17"/>
          <p:cNvSpPr>
            <a:spLocks noGrp="1" noChangeArrowheads="1"/>
          </p:cNvSpPr>
          <p:nvPr>
            <p:ph type="sldNum" sz="quarter" idx="12"/>
          </p:nvPr>
        </p:nvSpPr>
        <p:spPr>
          <a:ln/>
        </p:spPr>
        <p:txBody>
          <a:bodyPr/>
          <a:lstStyle>
            <a:lvl1pPr>
              <a:defRPr/>
            </a:lvl1pPr>
          </a:lstStyle>
          <a:p>
            <a:pPr>
              <a:defRPr/>
            </a:pPr>
            <a:fld id="{3371A9F2-BA56-4789-9F8A-C40443897A5D}" type="slidenum">
              <a:rPr lang="en-US"/>
              <a:pPr>
                <a:defRPr/>
              </a:pPr>
              <a:t>‹#›</a:t>
            </a:fld>
            <a:endParaRPr lang="en-US" dirty="0"/>
          </a:p>
        </p:txBody>
      </p:sp>
    </p:spTree>
    <p:extLst>
      <p:ext uri="{BB962C8B-B14F-4D97-AF65-F5344CB8AC3E}">
        <p14:creationId xmlns:p14="http://schemas.microsoft.com/office/powerpoint/2010/main" val="3622066838"/>
      </p:ext>
    </p:extLst>
  </p:cSld>
  <p:clrMapOvr>
    <a:masterClrMapping/>
  </p:clrMapOvr>
  <p:transition>
    <p:newsflash/>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16"/>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17"/>
          <p:cNvSpPr>
            <a:spLocks noGrp="1" noChangeArrowheads="1"/>
          </p:cNvSpPr>
          <p:nvPr>
            <p:ph type="sldNum" sz="quarter" idx="12"/>
          </p:nvPr>
        </p:nvSpPr>
        <p:spPr>
          <a:ln/>
        </p:spPr>
        <p:txBody>
          <a:bodyPr/>
          <a:lstStyle>
            <a:lvl1pPr>
              <a:defRPr/>
            </a:lvl1pPr>
          </a:lstStyle>
          <a:p>
            <a:pPr>
              <a:defRPr/>
            </a:pPr>
            <a:fld id="{400D5CEF-2EF9-46CF-8753-C75195F856BB}" type="slidenum">
              <a:rPr lang="en-US"/>
              <a:pPr>
                <a:defRPr/>
              </a:pPr>
              <a:t>‹#›</a:t>
            </a:fld>
            <a:endParaRPr lang="en-US" dirty="0"/>
          </a:p>
        </p:txBody>
      </p:sp>
    </p:spTree>
    <p:extLst>
      <p:ext uri="{BB962C8B-B14F-4D97-AF65-F5344CB8AC3E}">
        <p14:creationId xmlns:p14="http://schemas.microsoft.com/office/powerpoint/2010/main" val="1633107635"/>
      </p:ext>
    </p:extLst>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16"/>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17"/>
          <p:cNvSpPr>
            <a:spLocks noGrp="1" noChangeArrowheads="1"/>
          </p:cNvSpPr>
          <p:nvPr>
            <p:ph type="sldNum" sz="quarter" idx="12"/>
          </p:nvPr>
        </p:nvSpPr>
        <p:spPr>
          <a:ln/>
        </p:spPr>
        <p:txBody>
          <a:bodyPr/>
          <a:lstStyle>
            <a:lvl1pPr>
              <a:defRPr/>
            </a:lvl1pPr>
          </a:lstStyle>
          <a:p>
            <a:pPr>
              <a:defRPr/>
            </a:pPr>
            <a:fld id="{EF6BFCC6-5D5C-455A-ABB9-EA5F35B101BD}" type="slidenum">
              <a:rPr lang="en-US"/>
              <a:pPr>
                <a:defRPr/>
              </a:pPr>
              <a:t>‹#›</a:t>
            </a:fld>
            <a:endParaRPr lang="en-US" dirty="0"/>
          </a:p>
        </p:txBody>
      </p:sp>
    </p:spTree>
    <p:extLst>
      <p:ext uri="{BB962C8B-B14F-4D97-AF65-F5344CB8AC3E}">
        <p14:creationId xmlns:p14="http://schemas.microsoft.com/office/powerpoint/2010/main" val="2520200522"/>
      </p:ext>
    </p:extLst>
  </p:cSld>
  <p:clrMapOvr>
    <a:masterClrMapping/>
  </p:clrMapOvr>
  <p:transition>
    <p:newsflash/>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5"/>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16"/>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17"/>
          <p:cNvSpPr>
            <a:spLocks noGrp="1" noChangeArrowheads="1"/>
          </p:cNvSpPr>
          <p:nvPr>
            <p:ph type="sldNum" sz="quarter" idx="12"/>
          </p:nvPr>
        </p:nvSpPr>
        <p:spPr>
          <a:ln/>
        </p:spPr>
        <p:txBody>
          <a:bodyPr/>
          <a:lstStyle>
            <a:lvl1pPr>
              <a:defRPr/>
            </a:lvl1pPr>
          </a:lstStyle>
          <a:p>
            <a:pPr>
              <a:defRPr/>
            </a:pPr>
            <a:fld id="{0E99CD18-B4B2-4B89-9315-D24F6A248C5A}" type="slidenum">
              <a:rPr lang="en-US"/>
              <a:pPr>
                <a:defRPr/>
              </a:pPr>
              <a:t>‹#›</a:t>
            </a:fld>
            <a:endParaRPr lang="en-US" dirty="0"/>
          </a:p>
        </p:txBody>
      </p:sp>
    </p:spTree>
    <p:extLst>
      <p:ext uri="{BB962C8B-B14F-4D97-AF65-F5344CB8AC3E}">
        <p14:creationId xmlns:p14="http://schemas.microsoft.com/office/powerpoint/2010/main" val="4237777200"/>
      </p:ext>
    </p:extLst>
  </p:cSld>
  <p:clrMapOvr>
    <a:masterClrMapping/>
  </p:clrMapOvr>
  <p:transition>
    <p:newsflash/>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7475"/>
            <a:ext cx="2057400" cy="62039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17475"/>
            <a:ext cx="6019800" cy="6203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5"/>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16"/>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17"/>
          <p:cNvSpPr>
            <a:spLocks noGrp="1" noChangeArrowheads="1"/>
          </p:cNvSpPr>
          <p:nvPr>
            <p:ph type="sldNum" sz="quarter" idx="12"/>
          </p:nvPr>
        </p:nvSpPr>
        <p:spPr>
          <a:ln/>
        </p:spPr>
        <p:txBody>
          <a:bodyPr/>
          <a:lstStyle>
            <a:lvl1pPr>
              <a:defRPr/>
            </a:lvl1pPr>
          </a:lstStyle>
          <a:p>
            <a:pPr>
              <a:defRPr/>
            </a:pPr>
            <a:fld id="{4D2DE6F9-3DFC-42A6-9BA0-1356FD36F6A2}" type="slidenum">
              <a:rPr lang="en-US"/>
              <a:pPr>
                <a:defRPr/>
              </a:pPr>
              <a:t>‹#›</a:t>
            </a:fld>
            <a:endParaRPr lang="en-US" dirty="0"/>
          </a:p>
        </p:txBody>
      </p:sp>
    </p:spTree>
    <p:extLst>
      <p:ext uri="{BB962C8B-B14F-4D97-AF65-F5344CB8AC3E}">
        <p14:creationId xmlns:p14="http://schemas.microsoft.com/office/powerpoint/2010/main" val="1656417175"/>
      </p:ext>
    </p:extLst>
  </p:cSld>
  <p:clrMapOvr>
    <a:masterClrMapping/>
  </p:clrMapOvr>
  <p:transition>
    <p:newsflash/>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7475"/>
            <a:ext cx="8229600" cy="4921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09600" y="1219200"/>
            <a:ext cx="3962400" cy="5102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24400" y="1219200"/>
            <a:ext cx="3962400" cy="5102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5"/>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16"/>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17"/>
          <p:cNvSpPr>
            <a:spLocks noGrp="1" noChangeArrowheads="1"/>
          </p:cNvSpPr>
          <p:nvPr>
            <p:ph type="sldNum" sz="quarter" idx="12"/>
          </p:nvPr>
        </p:nvSpPr>
        <p:spPr>
          <a:ln/>
        </p:spPr>
        <p:txBody>
          <a:bodyPr/>
          <a:lstStyle>
            <a:lvl1pPr>
              <a:defRPr/>
            </a:lvl1pPr>
          </a:lstStyle>
          <a:p>
            <a:pPr>
              <a:defRPr/>
            </a:pPr>
            <a:fld id="{C31E0412-0284-4CA0-B826-DC0B39E80ADD}" type="slidenum">
              <a:rPr lang="en-US"/>
              <a:pPr>
                <a:defRPr/>
              </a:pPr>
              <a:t>‹#›</a:t>
            </a:fld>
            <a:endParaRPr lang="en-US" dirty="0"/>
          </a:p>
        </p:txBody>
      </p:sp>
    </p:spTree>
    <p:extLst>
      <p:ext uri="{BB962C8B-B14F-4D97-AF65-F5344CB8AC3E}">
        <p14:creationId xmlns:p14="http://schemas.microsoft.com/office/powerpoint/2010/main" val="197986961"/>
      </p:ext>
    </p:extLst>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edge/>
    <p:sndAc>
      <p:stSnd>
        <p:snd r:embed="rId13" name="camera.wav"/>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170" name="Freeform 2"/>
          <p:cNvSpPr>
            <a:spLocks/>
          </p:cNvSpPr>
          <p:nvPr/>
        </p:nvSpPr>
        <p:spPr bwMode="gray">
          <a:xfrm>
            <a:off x="36513" y="80963"/>
            <a:ext cx="9077325" cy="1595437"/>
          </a:xfrm>
          <a:custGeom>
            <a:avLst/>
            <a:gdLst>
              <a:gd name="T0" fmla="*/ 0 w 5718"/>
              <a:gd name="T1" fmla="*/ 2147483647 h 1005"/>
              <a:gd name="T2" fmla="*/ 2147483647 w 5718"/>
              <a:gd name="T3" fmla="*/ 2147483647 h 1005"/>
              <a:gd name="T4" fmla="*/ 2147483647 w 5718"/>
              <a:gd name="T5" fmla="*/ 2147483647 h 1005"/>
              <a:gd name="T6" fmla="*/ 2147483647 w 5718"/>
              <a:gd name="T7" fmla="*/ 2147483647 h 1005"/>
              <a:gd name="T8" fmla="*/ 2147483647 w 5718"/>
              <a:gd name="T9" fmla="*/ 2147483647 h 1005"/>
              <a:gd name="T10" fmla="*/ 2147483647 w 5718"/>
              <a:gd name="T11" fmla="*/ 2147483647 h 1005"/>
              <a:gd name="T12" fmla="*/ 2147483647 w 5718"/>
              <a:gd name="T13" fmla="*/ 2147483647 h 1005"/>
              <a:gd name="T14" fmla="*/ 2147483647 w 5718"/>
              <a:gd name="T15" fmla="*/ 2147483647 h 1005"/>
              <a:gd name="T16" fmla="*/ 2147483647 w 5718"/>
              <a:gd name="T17" fmla="*/ 2147483647 h 1005"/>
              <a:gd name="T18" fmla="*/ 2147483647 w 5718"/>
              <a:gd name="T19" fmla="*/ 0 h 100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718" h="1005">
                <a:moveTo>
                  <a:pt x="0" y="756"/>
                </a:moveTo>
                <a:cubicBezTo>
                  <a:pt x="96" y="724"/>
                  <a:pt x="297" y="635"/>
                  <a:pt x="576" y="560"/>
                </a:cubicBezTo>
                <a:cubicBezTo>
                  <a:pt x="855" y="485"/>
                  <a:pt x="1037" y="442"/>
                  <a:pt x="1403" y="390"/>
                </a:cubicBezTo>
                <a:cubicBezTo>
                  <a:pt x="1769" y="337"/>
                  <a:pt x="2154" y="320"/>
                  <a:pt x="2452" y="314"/>
                </a:cubicBezTo>
                <a:lnTo>
                  <a:pt x="3102" y="326"/>
                </a:lnTo>
                <a:cubicBezTo>
                  <a:pt x="3367" y="346"/>
                  <a:pt x="3736" y="377"/>
                  <a:pt x="4043" y="434"/>
                </a:cubicBezTo>
                <a:cubicBezTo>
                  <a:pt x="4350" y="490"/>
                  <a:pt x="4669" y="578"/>
                  <a:pt x="4944" y="668"/>
                </a:cubicBezTo>
                <a:cubicBezTo>
                  <a:pt x="5219" y="757"/>
                  <a:pt x="5679" y="1005"/>
                  <a:pt x="5691" y="971"/>
                </a:cubicBezTo>
                <a:cubicBezTo>
                  <a:pt x="5695" y="964"/>
                  <a:pt x="5718" y="25"/>
                  <a:pt x="5718" y="19"/>
                </a:cubicBezTo>
                <a:cubicBezTo>
                  <a:pt x="5718" y="7"/>
                  <a:pt x="1198" y="4"/>
                  <a:pt x="9" y="0"/>
                </a:cubicBezTo>
              </a:path>
            </a:pathLst>
          </a:custGeom>
          <a:gradFill rotWithShape="1">
            <a:gsLst>
              <a:gs pos="0">
                <a:schemeClr val="tx2"/>
              </a:gs>
              <a:gs pos="100000">
                <a:schemeClr val="accent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ar-SA" smtClean="0">
              <a:solidFill>
                <a:srgbClr val="000066"/>
              </a:solidFill>
              <a:latin typeface="Arial" pitchFamily="34" charset="0"/>
              <a:cs typeface="Arial" pitchFamily="34" charset="0"/>
            </a:endParaRPr>
          </a:p>
        </p:txBody>
      </p:sp>
      <p:grpSp>
        <p:nvGrpSpPr>
          <p:cNvPr id="7171" name="Group 3"/>
          <p:cNvGrpSpPr>
            <a:grpSpLocks/>
          </p:cNvGrpSpPr>
          <p:nvPr/>
        </p:nvGrpSpPr>
        <p:grpSpPr bwMode="auto">
          <a:xfrm>
            <a:off x="-1588" y="0"/>
            <a:ext cx="9145588" cy="6858000"/>
            <a:chOff x="-1" y="0"/>
            <a:chExt cx="8065" cy="6048"/>
          </a:xfrm>
        </p:grpSpPr>
        <p:sp>
          <p:nvSpPr>
            <p:cNvPr id="7181" name="Freeform 4"/>
            <p:cNvSpPr>
              <a:spLocks/>
            </p:cNvSpPr>
            <p:nvPr/>
          </p:nvSpPr>
          <p:spPr bwMode="gray">
            <a:xfrm>
              <a:off x="-1" y="5629"/>
              <a:ext cx="389" cy="417"/>
            </a:xfrm>
            <a:custGeom>
              <a:avLst/>
              <a:gdLst>
                <a:gd name="T0" fmla="*/ 314 w 389"/>
                <a:gd name="T1" fmla="*/ 416 h 417"/>
                <a:gd name="T2" fmla="*/ 389 w 389"/>
                <a:gd name="T3" fmla="*/ 417 h 417"/>
                <a:gd name="T4" fmla="*/ 158 w 389"/>
                <a:gd name="T5" fmla="*/ 297 h 417"/>
                <a:gd name="T6" fmla="*/ 39 w 389"/>
                <a:gd name="T7" fmla="*/ 179 h 417"/>
                <a:gd name="T8" fmla="*/ 0 w 389"/>
                <a:gd name="T9" fmla="*/ 0 h 417"/>
                <a:gd name="T10" fmla="*/ 1 w 389"/>
                <a:gd name="T11" fmla="*/ 417 h 41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89" h="417">
                  <a:moveTo>
                    <a:pt x="314" y="416"/>
                  </a:moveTo>
                  <a:lnTo>
                    <a:pt x="389" y="417"/>
                  </a:lnTo>
                  <a:lnTo>
                    <a:pt x="158" y="297"/>
                  </a:lnTo>
                  <a:lnTo>
                    <a:pt x="39" y="179"/>
                  </a:lnTo>
                  <a:lnTo>
                    <a:pt x="0" y="0"/>
                  </a:lnTo>
                  <a:lnTo>
                    <a:pt x="1" y="417"/>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ar-SA" smtClean="0">
                <a:solidFill>
                  <a:srgbClr val="000066"/>
                </a:solidFill>
                <a:latin typeface="Arial" pitchFamily="34" charset="0"/>
                <a:cs typeface="Arial" pitchFamily="34" charset="0"/>
              </a:endParaRPr>
            </a:p>
          </p:txBody>
        </p:sp>
        <p:sp>
          <p:nvSpPr>
            <p:cNvPr id="7182" name="Freeform 5"/>
            <p:cNvSpPr>
              <a:spLocks/>
            </p:cNvSpPr>
            <p:nvPr/>
          </p:nvSpPr>
          <p:spPr bwMode="gray">
            <a:xfrm>
              <a:off x="7701" y="5645"/>
              <a:ext cx="363" cy="403"/>
            </a:xfrm>
            <a:custGeom>
              <a:avLst/>
              <a:gdLst>
                <a:gd name="T0" fmla="*/ 2147483647 w 232"/>
                <a:gd name="T1" fmla="*/ 0 h 290"/>
                <a:gd name="T2" fmla="*/ 2147483647 w 232"/>
                <a:gd name="T3" fmla="*/ 1039863864 h 290"/>
                <a:gd name="T4" fmla="*/ 2147483647 w 232"/>
                <a:gd name="T5" fmla="*/ 1833618139 h 290"/>
                <a:gd name="T6" fmla="*/ 0 w 232"/>
                <a:gd name="T7" fmla="*/ 2096872668 h 290"/>
                <a:gd name="T8" fmla="*/ 2147483647 w 232"/>
                <a:gd name="T9" fmla="*/ 2076391889 h 2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2" h="290">
                  <a:moveTo>
                    <a:pt x="229" y="0"/>
                  </a:moveTo>
                  <a:lnTo>
                    <a:pt x="164" y="144"/>
                  </a:lnTo>
                  <a:lnTo>
                    <a:pt x="98" y="253"/>
                  </a:lnTo>
                  <a:lnTo>
                    <a:pt x="0" y="290"/>
                  </a:lnTo>
                  <a:lnTo>
                    <a:pt x="232" y="287"/>
                  </a:lnTo>
                </a:path>
              </a:pathLst>
            </a:custGeom>
            <a:solidFill>
              <a:schemeClr val="bg1"/>
            </a:solidFill>
            <a:ln w="9525">
              <a:solidFill>
                <a:schemeClr val="bg1"/>
              </a:solidFill>
              <a:round/>
              <a:headEnd/>
              <a:tailEnd/>
            </a:ln>
          </p:spPr>
          <p:txBody>
            <a:bodyPr/>
            <a:lstStyle/>
            <a:p>
              <a:pPr algn="r" rtl="1" fontAlgn="base">
                <a:spcBef>
                  <a:spcPct val="0"/>
                </a:spcBef>
                <a:spcAft>
                  <a:spcPct val="0"/>
                </a:spcAft>
              </a:pPr>
              <a:endParaRPr lang="ar-SA" smtClean="0">
                <a:solidFill>
                  <a:srgbClr val="000066"/>
                </a:solidFill>
                <a:latin typeface="Arial" pitchFamily="34" charset="0"/>
                <a:cs typeface="Arial" pitchFamily="34" charset="0"/>
              </a:endParaRPr>
            </a:p>
          </p:txBody>
        </p:sp>
        <p:sp>
          <p:nvSpPr>
            <p:cNvPr id="3087" name="AutoShape 6"/>
            <p:cNvSpPr>
              <a:spLocks noChangeArrowheads="1"/>
            </p:cNvSpPr>
            <p:nvPr/>
          </p:nvSpPr>
          <p:spPr bwMode="gray">
            <a:xfrm>
              <a:off x="26" y="42"/>
              <a:ext cx="8012" cy="5985"/>
            </a:xfrm>
            <a:prstGeom prst="roundRect">
              <a:avLst>
                <a:gd name="adj" fmla="val 6227"/>
              </a:avLst>
            </a:prstGeom>
            <a:noFill/>
            <a:ln w="762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en-GB" altLang="ar-SA" smtClean="0">
                <a:solidFill>
                  <a:srgbClr val="000066"/>
                </a:solidFill>
              </a:endParaRPr>
            </a:p>
          </p:txBody>
        </p:sp>
        <p:sp>
          <p:nvSpPr>
            <p:cNvPr id="7184" name="Freeform 7"/>
            <p:cNvSpPr>
              <a:spLocks/>
            </p:cNvSpPr>
            <p:nvPr/>
          </p:nvSpPr>
          <p:spPr bwMode="gray">
            <a:xfrm>
              <a:off x="-1" y="13"/>
              <a:ext cx="405" cy="441"/>
            </a:xfrm>
            <a:custGeom>
              <a:avLst/>
              <a:gdLst>
                <a:gd name="T0" fmla="*/ 2 w 405"/>
                <a:gd name="T1" fmla="*/ 441 h 441"/>
                <a:gd name="T2" fmla="*/ 107 w 405"/>
                <a:gd name="T3" fmla="*/ 175 h 441"/>
                <a:gd name="T4" fmla="*/ 387 w 405"/>
                <a:gd name="T5" fmla="*/ 0 h 441"/>
                <a:gd name="T6" fmla="*/ 1 w 405"/>
                <a:gd name="T7" fmla="*/ 0 h 4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05" h="441">
                  <a:moveTo>
                    <a:pt x="2" y="441"/>
                  </a:moveTo>
                  <a:cubicBezTo>
                    <a:pt x="19" y="397"/>
                    <a:pt x="0" y="345"/>
                    <a:pt x="107" y="175"/>
                  </a:cubicBezTo>
                  <a:cubicBezTo>
                    <a:pt x="214" y="6"/>
                    <a:pt x="405" y="16"/>
                    <a:pt x="387" y="0"/>
                  </a:cubicBezTo>
                  <a:lnTo>
                    <a:pt x="1" y="0"/>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ar-SA" smtClean="0">
                <a:solidFill>
                  <a:srgbClr val="000066"/>
                </a:solidFill>
                <a:latin typeface="Arial" pitchFamily="34" charset="0"/>
                <a:cs typeface="Arial" pitchFamily="34" charset="0"/>
              </a:endParaRPr>
            </a:p>
          </p:txBody>
        </p:sp>
        <p:sp>
          <p:nvSpPr>
            <p:cNvPr id="7185" name="Freeform 8"/>
            <p:cNvSpPr>
              <a:spLocks/>
            </p:cNvSpPr>
            <p:nvPr/>
          </p:nvSpPr>
          <p:spPr bwMode="gray">
            <a:xfrm>
              <a:off x="7588" y="0"/>
              <a:ext cx="470" cy="483"/>
            </a:xfrm>
            <a:custGeom>
              <a:avLst/>
              <a:gdLst>
                <a:gd name="T0" fmla="*/ 0 w 470"/>
                <a:gd name="T1" fmla="*/ 4 h 483"/>
                <a:gd name="T2" fmla="*/ 342 w 470"/>
                <a:gd name="T3" fmla="*/ 150 h 483"/>
                <a:gd name="T4" fmla="*/ 470 w 470"/>
                <a:gd name="T5" fmla="*/ 461 h 483"/>
                <a:gd name="T6" fmla="*/ 470 w 470"/>
                <a:gd name="T7" fmla="*/ 0 h 48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0" h="483">
                  <a:moveTo>
                    <a:pt x="0" y="4"/>
                  </a:moveTo>
                  <a:cubicBezTo>
                    <a:pt x="57" y="28"/>
                    <a:pt x="264" y="74"/>
                    <a:pt x="342" y="150"/>
                  </a:cubicBezTo>
                  <a:cubicBezTo>
                    <a:pt x="450" y="275"/>
                    <a:pt x="452" y="483"/>
                    <a:pt x="470" y="461"/>
                  </a:cubicBezTo>
                  <a:lnTo>
                    <a:pt x="470" y="0"/>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ar-SA" smtClean="0">
                <a:solidFill>
                  <a:srgbClr val="000066"/>
                </a:solidFill>
                <a:latin typeface="Arial" pitchFamily="34" charset="0"/>
                <a:cs typeface="Arial" pitchFamily="34" charset="0"/>
              </a:endParaRPr>
            </a:p>
          </p:txBody>
        </p:sp>
      </p:grpSp>
      <p:sp>
        <p:nvSpPr>
          <p:cNvPr id="7172" name="Line 9"/>
          <p:cNvSpPr>
            <a:spLocks noChangeShapeType="1"/>
          </p:cNvSpPr>
          <p:nvPr/>
        </p:nvSpPr>
        <p:spPr bwMode="gray">
          <a:xfrm>
            <a:off x="323850" y="6500813"/>
            <a:ext cx="85693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algn="r" rtl="1" fontAlgn="base">
              <a:spcBef>
                <a:spcPct val="0"/>
              </a:spcBef>
              <a:spcAft>
                <a:spcPct val="0"/>
              </a:spcAft>
            </a:pPr>
            <a:endParaRPr lang="ar-SA" smtClean="0">
              <a:solidFill>
                <a:srgbClr val="000066"/>
              </a:solidFill>
              <a:latin typeface="Arial" pitchFamily="34" charset="0"/>
              <a:cs typeface="Arial" pitchFamily="34" charset="0"/>
            </a:endParaRPr>
          </a:p>
        </p:txBody>
      </p:sp>
      <p:sp>
        <p:nvSpPr>
          <p:cNvPr id="145418" name="Oval 10"/>
          <p:cNvSpPr>
            <a:spLocks noChangeArrowheads="1"/>
          </p:cNvSpPr>
          <p:nvPr/>
        </p:nvSpPr>
        <p:spPr bwMode="gray">
          <a:xfrm>
            <a:off x="7019925" y="836613"/>
            <a:ext cx="360363" cy="358775"/>
          </a:xfrm>
          <a:prstGeom prst="ellipse">
            <a:avLst/>
          </a:prstGeom>
          <a:gradFill rotWithShape="1">
            <a:gsLst>
              <a:gs pos="0">
                <a:schemeClr val="hlink"/>
              </a:gs>
              <a:gs pos="100000">
                <a:schemeClr val="hlink">
                  <a:gamma/>
                  <a:shade val="46275"/>
                  <a:invGamma/>
                </a:schemeClr>
              </a:gs>
            </a:gsLst>
            <a:path path="shape">
              <a:fillToRect l="50000" t="50000" r="50000" b="50000"/>
            </a:path>
          </a:gradFill>
          <a:ln w="38100">
            <a:solidFill>
              <a:schemeClr val="bg1"/>
            </a:solidFill>
            <a:round/>
            <a:headEnd/>
            <a:tailEnd/>
          </a:ln>
          <a:effectLst/>
        </p:spPr>
        <p:txBody>
          <a:bodyPr wrap="none" anchor="ctr"/>
          <a:lstStyle/>
          <a:p>
            <a:pPr fontAlgn="base">
              <a:spcBef>
                <a:spcPct val="0"/>
              </a:spcBef>
              <a:spcAft>
                <a:spcPct val="0"/>
              </a:spcAft>
              <a:defRPr/>
            </a:pPr>
            <a:endParaRPr lang="en-GB" dirty="0">
              <a:solidFill>
                <a:srgbClr val="000066"/>
              </a:solidFill>
              <a:latin typeface="Arial" charset="0"/>
              <a:cs typeface="Arial" pitchFamily="34" charset="0"/>
            </a:endParaRPr>
          </a:p>
        </p:txBody>
      </p:sp>
      <p:sp>
        <p:nvSpPr>
          <p:cNvPr id="145419" name="Oval 11"/>
          <p:cNvSpPr>
            <a:spLocks noChangeArrowheads="1"/>
          </p:cNvSpPr>
          <p:nvPr/>
        </p:nvSpPr>
        <p:spPr bwMode="gray">
          <a:xfrm>
            <a:off x="7667625" y="981075"/>
            <a:ext cx="431800" cy="431800"/>
          </a:xfrm>
          <a:prstGeom prst="ellipse">
            <a:avLst/>
          </a:prstGeom>
          <a:gradFill rotWithShape="1">
            <a:gsLst>
              <a:gs pos="0">
                <a:schemeClr val="tx2"/>
              </a:gs>
              <a:gs pos="100000">
                <a:schemeClr val="tx2">
                  <a:gamma/>
                  <a:shade val="46275"/>
                  <a:invGamma/>
                </a:schemeClr>
              </a:gs>
            </a:gsLst>
            <a:path path="shape">
              <a:fillToRect l="50000" t="50000" r="50000" b="50000"/>
            </a:path>
          </a:gradFill>
          <a:ln w="38100">
            <a:solidFill>
              <a:schemeClr val="bg1"/>
            </a:solidFill>
            <a:round/>
            <a:headEnd/>
            <a:tailEnd/>
          </a:ln>
          <a:effectLst/>
        </p:spPr>
        <p:txBody>
          <a:bodyPr wrap="none" anchor="ctr"/>
          <a:lstStyle/>
          <a:p>
            <a:pPr fontAlgn="base">
              <a:spcBef>
                <a:spcPct val="0"/>
              </a:spcBef>
              <a:spcAft>
                <a:spcPct val="0"/>
              </a:spcAft>
              <a:defRPr/>
            </a:pPr>
            <a:endParaRPr lang="en-GB" dirty="0">
              <a:solidFill>
                <a:srgbClr val="000066"/>
              </a:solidFill>
              <a:latin typeface="Arial" charset="0"/>
              <a:cs typeface="Arial" pitchFamily="34" charset="0"/>
            </a:endParaRPr>
          </a:p>
        </p:txBody>
      </p:sp>
      <p:sp>
        <p:nvSpPr>
          <p:cNvPr id="145420" name="Oval 12"/>
          <p:cNvSpPr>
            <a:spLocks noChangeArrowheads="1"/>
          </p:cNvSpPr>
          <p:nvPr/>
        </p:nvSpPr>
        <p:spPr bwMode="gray">
          <a:xfrm>
            <a:off x="8315325" y="1196975"/>
            <a:ext cx="504825" cy="503238"/>
          </a:xfrm>
          <a:prstGeom prst="ellipse">
            <a:avLst/>
          </a:prstGeom>
          <a:gradFill rotWithShape="1">
            <a:gsLst>
              <a:gs pos="0">
                <a:schemeClr val="accent1"/>
              </a:gs>
              <a:gs pos="100000">
                <a:schemeClr val="accent1">
                  <a:gamma/>
                  <a:shade val="46275"/>
                  <a:invGamma/>
                </a:schemeClr>
              </a:gs>
            </a:gsLst>
            <a:path path="shape">
              <a:fillToRect l="50000" t="50000" r="50000" b="50000"/>
            </a:path>
          </a:gradFill>
          <a:ln w="38100">
            <a:solidFill>
              <a:schemeClr val="bg1"/>
            </a:solidFill>
            <a:round/>
            <a:headEnd/>
            <a:tailEnd/>
          </a:ln>
          <a:effectLst/>
        </p:spPr>
        <p:txBody>
          <a:bodyPr wrap="none" anchor="ctr"/>
          <a:lstStyle/>
          <a:p>
            <a:pPr fontAlgn="base">
              <a:spcBef>
                <a:spcPct val="0"/>
              </a:spcBef>
              <a:spcAft>
                <a:spcPct val="0"/>
              </a:spcAft>
              <a:defRPr/>
            </a:pPr>
            <a:endParaRPr lang="en-GB" dirty="0">
              <a:solidFill>
                <a:srgbClr val="000066"/>
              </a:solidFill>
              <a:latin typeface="Arial" charset="0"/>
              <a:cs typeface="Arial" pitchFamily="34" charset="0"/>
            </a:endParaRPr>
          </a:p>
        </p:txBody>
      </p:sp>
      <p:sp>
        <p:nvSpPr>
          <p:cNvPr id="7176" name="Rectangle 13"/>
          <p:cNvSpPr>
            <a:spLocks noGrp="1" noChangeArrowheads="1"/>
          </p:cNvSpPr>
          <p:nvPr>
            <p:ph type="title"/>
          </p:nvPr>
        </p:nvSpPr>
        <p:spPr bwMode="white">
          <a:xfrm>
            <a:off x="457200" y="117475"/>
            <a:ext cx="8229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ar-SA" smtClean="0"/>
              <a:t>Click to edit Master title style</a:t>
            </a:r>
          </a:p>
        </p:txBody>
      </p:sp>
      <p:sp>
        <p:nvSpPr>
          <p:cNvPr id="7177" name="Rectangle 14"/>
          <p:cNvSpPr>
            <a:spLocks noGrp="1" noChangeArrowheads="1"/>
          </p:cNvSpPr>
          <p:nvPr>
            <p:ph type="body" idx="1"/>
          </p:nvPr>
        </p:nvSpPr>
        <p:spPr bwMode="auto">
          <a:xfrm>
            <a:off x="609600" y="1219200"/>
            <a:ext cx="8077200" cy="510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SA" smtClean="0"/>
              <a:t>Click to edit Master text styles</a:t>
            </a:r>
          </a:p>
          <a:p>
            <a:pPr lvl="1"/>
            <a:r>
              <a:rPr lang="en-US" altLang="ar-SA" smtClean="0"/>
              <a:t>Second level</a:t>
            </a:r>
          </a:p>
          <a:p>
            <a:pPr lvl="2"/>
            <a:r>
              <a:rPr lang="en-US" altLang="ar-SA" smtClean="0"/>
              <a:t>Third level</a:t>
            </a:r>
          </a:p>
          <a:p>
            <a:pPr lvl="3"/>
            <a:r>
              <a:rPr lang="en-US" altLang="ar-SA" smtClean="0"/>
              <a:t>Fourth level</a:t>
            </a:r>
          </a:p>
          <a:p>
            <a:pPr lvl="4"/>
            <a:r>
              <a:rPr lang="en-US" altLang="ar-SA" smtClean="0"/>
              <a:t>Fifth level</a:t>
            </a:r>
          </a:p>
        </p:txBody>
      </p:sp>
      <p:sp>
        <p:nvSpPr>
          <p:cNvPr id="145423" name="Rectangle 15"/>
          <p:cNvSpPr>
            <a:spLocks noGrp="1" noChangeArrowheads="1"/>
          </p:cNvSpPr>
          <p:nvPr>
            <p:ph type="dt" sz="half" idx="2"/>
          </p:nvPr>
        </p:nvSpPr>
        <p:spPr bwMode="auto">
          <a:xfrm>
            <a:off x="457200" y="6521450"/>
            <a:ext cx="2133600" cy="200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200" b="1">
                <a:solidFill>
                  <a:srgbClr val="000066"/>
                </a:solidFill>
                <a:latin typeface="Arial" charset="0"/>
                <a:cs typeface="+mn-cs"/>
              </a:defRPr>
            </a:lvl1pPr>
          </a:lstStyle>
          <a:p>
            <a:pPr fontAlgn="base">
              <a:spcBef>
                <a:spcPct val="0"/>
              </a:spcBef>
              <a:spcAft>
                <a:spcPct val="0"/>
              </a:spcAft>
              <a:defRPr/>
            </a:pPr>
            <a:r>
              <a:rPr lang="en-US"/>
              <a:t>www.themegallery.com</a:t>
            </a:r>
          </a:p>
        </p:txBody>
      </p:sp>
      <p:sp>
        <p:nvSpPr>
          <p:cNvPr id="145424" name="Rectangle 16"/>
          <p:cNvSpPr>
            <a:spLocks noGrp="1" noChangeArrowheads="1"/>
          </p:cNvSpPr>
          <p:nvPr>
            <p:ph type="ftr" sz="quarter" idx="3"/>
          </p:nvPr>
        </p:nvSpPr>
        <p:spPr bwMode="auto">
          <a:xfrm>
            <a:off x="5791200" y="6521450"/>
            <a:ext cx="2895600" cy="200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200" b="1">
                <a:solidFill>
                  <a:srgbClr val="000066"/>
                </a:solidFill>
                <a:latin typeface="Arial" charset="0"/>
                <a:cs typeface="+mn-cs"/>
              </a:defRPr>
            </a:lvl1pPr>
          </a:lstStyle>
          <a:p>
            <a:pPr fontAlgn="base">
              <a:spcBef>
                <a:spcPct val="0"/>
              </a:spcBef>
              <a:spcAft>
                <a:spcPct val="0"/>
              </a:spcAft>
              <a:defRPr/>
            </a:pPr>
            <a:r>
              <a:rPr lang="en-US"/>
              <a:t>Company Logo</a:t>
            </a:r>
          </a:p>
        </p:txBody>
      </p:sp>
      <p:sp>
        <p:nvSpPr>
          <p:cNvPr id="145425" name="Rectangle 17"/>
          <p:cNvSpPr>
            <a:spLocks noGrp="1" noChangeArrowheads="1"/>
          </p:cNvSpPr>
          <p:nvPr>
            <p:ph type="sldNum" sz="quarter" idx="4"/>
          </p:nvPr>
        </p:nvSpPr>
        <p:spPr bwMode="auto">
          <a:xfrm>
            <a:off x="4267200" y="6521450"/>
            <a:ext cx="609600" cy="184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200" b="1">
                <a:solidFill>
                  <a:srgbClr val="000066"/>
                </a:solidFill>
                <a:latin typeface="Arial" charset="0"/>
                <a:cs typeface="+mn-cs"/>
              </a:defRPr>
            </a:lvl1pPr>
          </a:lstStyle>
          <a:p>
            <a:pPr fontAlgn="base">
              <a:spcBef>
                <a:spcPct val="0"/>
              </a:spcBef>
              <a:spcAft>
                <a:spcPct val="0"/>
              </a:spcAft>
              <a:defRPr/>
            </a:pPr>
            <a:fld id="{22055FAB-9061-4FD3-BD7A-BB408B5D87A4}" type="slidenum">
              <a:rPr lang="en-US"/>
              <a:pPr fontAlgn="base">
                <a:spcBef>
                  <a:spcPct val="0"/>
                </a:spcBef>
                <a:spcAft>
                  <a:spcPct val="0"/>
                </a:spcAft>
                <a:defRPr/>
              </a:pPr>
              <a:t>‹#›</a:t>
            </a:fld>
            <a:endParaRPr lang="en-US" dirty="0"/>
          </a:p>
        </p:txBody>
      </p:sp>
    </p:spTree>
    <p:extLst>
      <p:ext uri="{BB962C8B-B14F-4D97-AF65-F5344CB8AC3E}">
        <p14:creationId xmlns:p14="http://schemas.microsoft.com/office/powerpoint/2010/main" val="1808305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newsflash/>
  </p:transition>
  <p:timing>
    <p:tnLst>
      <p:par>
        <p:cTn id="1" dur="indefinite" restart="never" nodeType="tmRoot"/>
      </p:par>
    </p:tnLst>
  </p:timing>
  <p:hf sldNum="0" hdr="0"/>
  <p:txStyles>
    <p:titleStyle>
      <a:lvl1pPr algn="ctr" rtl="0" eaLnBrk="0" fontAlgn="base" hangingPunct="0">
        <a:spcBef>
          <a:spcPct val="0"/>
        </a:spcBef>
        <a:spcAft>
          <a:spcPct val="0"/>
        </a:spcAft>
        <a:defRPr sz="2800" b="1">
          <a:solidFill>
            <a:schemeClr val="bg1"/>
          </a:solidFill>
          <a:latin typeface="+mj-lt"/>
          <a:ea typeface="+mj-ea"/>
          <a:cs typeface="+mj-cs"/>
        </a:defRPr>
      </a:lvl1pPr>
      <a:lvl2pPr algn="ctr" rtl="0" eaLnBrk="0" fontAlgn="base" hangingPunct="0">
        <a:spcBef>
          <a:spcPct val="0"/>
        </a:spcBef>
        <a:spcAft>
          <a:spcPct val="0"/>
        </a:spcAft>
        <a:defRPr sz="2800" b="1">
          <a:solidFill>
            <a:schemeClr val="bg1"/>
          </a:solidFill>
          <a:latin typeface="Arial" charset="0"/>
        </a:defRPr>
      </a:lvl2pPr>
      <a:lvl3pPr algn="ctr" rtl="0" eaLnBrk="0" fontAlgn="base" hangingPunct="0">
        <a:spcBef>
          <a:spcPct val="0"/>
        </a:spcBef>
        <a:spcAft>
          <a:spcPct val="0"/>
        </a:spcAft>
        <a:defRPr sz="2800" b="1">
          <a:solidFill>
            <a:schemeClr val="bg1"/>
          </a:solidFill>
          <a:latin typeface="Arial" charset="0"/>
        </a:defRPr>
      </a:lvl3pPr>
      <a:lvl4pPr algn="ctr" rtl="0" eaLnBrk="0" fontAlgn="base" hangingPunct="0">
        <a:spcBef>
          <a:spcPct val="0"/>
        </a:spcBef>
        <a:spcAft>
          <a:spcPct val="0"/>
        </a:spcAft>
        <a:defRPr sz="2800" b="1">
          <a:solidFill>
            <a:schemeClr val="bg1"/>
          </a:solidFill>
          <a:latin typeface="Arial" charset="0"/>
        </a:defRPr>
      </a:lvl4pPr>
      <a:lvl5pPr algn="ctr" rtl="0" eaLnBrk="0" fontAlgn="base" hangingPunct="0">
        <a:spcBef>
          <a:spcPct val="0"/>
        </a:spcBef>
        <a:spcAft>
          <a:spcPct val="0"/>
        </a:spcAft>
        <a:defRPr sz="2800" b="1">
          <a:solidFill>
            <a:schemeClr val="bg1"/>
          </a:solidFill>
          <a:latin typeface="Arial" charset="0"/>
        </a:defRPr>
      </a:lvl5pPr>
      <a:lvl6pPr marL="457200" algn="ctr" rtl="0" fontAlgn="base">
        <a:spcBef>
          <a:spcPct val="0"/>
        </a:spcBef>
        <a:spcAft>
          <a:spcPct val="0"/>
        </a:spcAft>
        <a:defRPr sz="2800" b="1">
          <a:solidFill>
            <a:schemeClr val="bg1"/>
          </a:solidFill>
          <a:latin typeface="Arial" charset="0"/>
        </a:defRPr>
      </a:lvl6pPr>
      <a:lvl7pPr marL="914400" algn="ctr" rtl="0" fontAlgn="base">
        <a:spcBef>
          <a:spcPct val="0"/>
        </a:spcBef>
        <a:spcAft>
          <a:spcPct val="0"/>
        </a:spcAft>
        <a:defRPr sz="2800" b="1">
          <a:solidFill>
            <a:schemeClr val="bg1"/>
          </a:solidFill>
          <a:latin typeface="Arial" charset="0"/>
        </a:defRPr>
      </a:lvl7pPr>
      <a:lvl8pPr marL="1371600" algn="ctr" rtl="0" fontAlgn="base">
        <a:spcBef>
          <a:spcPct val="0"/>
        </a:spcBef>
        <a:spcAft>
          <a:spcPct val="0"/>
        </a:spcAft>
        <a:defRPr sz="2800" b="1">
          <a:solidFill>
            <a:schemeClr val="bg1"/>
          </a:solidFill>
          <a:latin typeface="Arial" charset="0"/>
        </a:defRPr>
      </a:lvl8pPr>
      <a:lvl9pPr marL="1828800" algn="ctr" rtl="0" fontAlgn="base">
        <a:spcBef>
          <a:spcPct val="0"/>
        </a:spcBef>
        <a:spcAft>
          <a:spcPct val="0"/>
        </a:spcAft>
        <a:defRPr sz="2800" b="1">
          <a:solidFill>
            <a:schemeClr val="bg1"/>
          </a:solidFill>
          <a:latin typeface="Arial" charset="0"/>
        </a:defRPr>
      </a:lvl9pPr>
    </p:titleStyle>
    <p:bodyStyle>
      <a:lvl1pPr marL="342900" indent="-342900" algn="l" rtl="0" eaLnBrk="0" fontAlgn="base" hangingPunct="0">
        <a:spcBef>
          <a:spcPct val="20000"/>
        </a:spcBef>
        <a:spcAft>
          <a:spcPct val="0"/>
        </a:spcAft>
        <a:buClr>
          <a:schemeClr val="tx1"/>
        </a:buClr>
        <a:buFont typeface="Wingdings"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16.jpg"/>
          <p:cNvPicPr>
            <a:picLocks noChangeAspect="1"/>
          </p:cNvPicPr>
          <p:nvPr/>
        </p:nvPicPr>
        <p:blipFill>
          <a:blip r:embed="rId2" cstate="print"/>
          <a:srcRect t="15000"/>
          <a:stretch>
            <a:fillRect/>
          </a:stretch>
        </p:blipFill>
        <p:spPr>
          <a:xfrm>
            <a:off x="535956" y="363805"/>
            <a:ext cx="2500956" cy="1312595"/>
          </a:xfrm>
          <a:prstGeom prst="roundRect">
            <a:avLst>
              <a:gd name="adj" fmla="val 8594"/>
            </a:avLst>
          </a:prstGeom>
          <a:solidFill>
            <a:srgbClr val="FFFFFF">
              <a:shade val="85000"/>
            </a:srgbClr>
          </a:solidFill>
          <a:ln w="38100">
            <a:noFill/>
            <a:prstDash val="sysDash"/>
          </a:ln>
          <a:effectLst>
            <a:reflection blurRad="12700" stA="38000" endPos="28000" dist="5000" dir="5400000" sy="-100000" algn="bl" rotWithShape="0"/>
          </a:effectLst>
        </p:spPr>
      </p:pic>
      <p:grpSp>
        <p:nvGrpSpPr>
          <p:cNvPr id="13" name="Group 12"/>
          <p:cNvGrpSpPr>
            <a:grpSpLocks/>
          </p:cNvGrpSpPr>
          <p:nvPr/>
        </p:nvGrpSpPr>
        <p:grpSpPr bwMode="auto">
          <a:xfrm>
            <a:off x="5791200" y="207963"/>
            <a:ext cx="3240088" cy="1919287"/>
            <a:chOff x="4644008" y="1268760"/>
            <a:chExt cx="3168352" cy="1893423"/>
          </a:xfrm>
        </p:grpSpPr>
        <p:sp>
          <p:nvSpPr>
            <p:cNvPr id="11" name="Rounded Rectangle 10"/>
            <p:cNvSpPr/>
            <p:nvPr/>
          </p:nvSpPr>
          <p:spPr>
            <a:xfrm>
              <a:off x="4715416" y="1268760"/>
              <a:ext cx="3025536" cy="180102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SA" dirty="0">
                <a:solidFill>
                  <a:prstClr val="white"/>
                </a:solidFill>
              </a:endParaRPr>
            </a:p>
          </p:txBody>
        </p:sp>
        <p:sp>
          <p:nvSpPr>
            <p:cNvPr id="12" name="TextBox 11"/>
            <p:cNvSpPr txBox="1"/>
            <p:nvPr/>
          </p:nvSpPr>
          <p:spPr>
            <a:xfrm>
              <a:off x="4644008" y="1340768"/>
              <a:ext cx="3168352" cy="1821415"/>
            </a:xfrm>
            <a:prstGeom prst="rect">
              <a:avLst/>
            </a:prstGeom>
            <a:noFill/>
            <a:effectLst>
              <a:reflection blurRad="6350" stA="52000" endA="300" endPos="35000" dir="5400000" sy="-100000" algn="bl" rotWithShape="0"/>
            </a:effectLst>
          </p:spPr>
          <p:txBody>
            <a:bodyPr rtlCol="1">
              <a:spAutoFit/>
            </a:bodyPr>
            <a:lstStyle/>
            <a:p>
              <a:pPr algn="ctr" fontAlgn="auto">
                <a:spcBef>
                  <a:spcPts val="0"/>
                </a:spcBef>
                <a:spcAft>
                  <a:spcPts val="0"/>
                </a:spcAft>
                <a:defRPr/>
              </a:pPr>
              <a:r>
                <a:rPr lang="ar-SA" sz="2400" b="1" dirty="0">
                  <a:solidFill>
                    <a:srgbClr val="4F81BD">
                      <a:lumMod val="50000"/>
                    </a:srgbClr>
                  </a:solidFill>
                  <a:effectLst>
                    <a:glow rad="63500">
                      <a:srgbClr val="4F81BD">
                        <a:satMod val="175000"/>
                        <a:alpha val="40000"/>
                      </a:srgbClr>
                    </a:glow>
                  </a:effectLst>
                  <a:latin typeface="Calibri"/>
                  <a:cs typeface="Arial"/>
                </a:rPr>
                <a:t>المملكة العربية السعودية</a:t>
              </a:r>
              <a:endParaRPr lang="en-US" sz="2400" dirty="0">
                <a:solidFill>
                  <a:srgbClr val="4F81BD">
                    <a:lumMod val="50000"/>
                  </a:srgbClr>
                </a:solidFill>
                <a:effectLst>
                  <a:glow rad="63500">
                    <a:srgbClr val="4F81BD">
                      <a:satMod val="175000"/>
                      <a:alpha val="40000"/>
                    </a:srgbClr>
                  </a:glow>
                </a:effectLst>
                <a:latin typeface="Calibri"/>
                <a:cs typeface="+mn-cs"/>
              </a:endParaRPr>
            </a:p>
            <a:p>
              <a:pPr algn="ctr" fontAlgn="auto">
                <a:spcBef>
                  <a:spcPts val="0"/>
                </a:spcBef>
                <a:spcAft>
                  <a:spcPts val="0"/>
                </a:spcAft>
                <a:defRPr/>
              </a:pPr>
              <a:r>
                <a:rPr lang="ar-SA" sz="2400" b="1" dirty="0">
                  <a:solidFill>
                    <a:srgbClr val="4F81BD">
                      <a:lumMod val="50000"/>
                    </a:srgbClr>
                  </a:solidFill>
                  <a:effectLst>
                    <a:glow rad="63500">
                      <a:srgbClr val="4F81BD">
                        <a:satMod val="175000"/>
                        <a:alpha val="40000"/>
                      </a:srgbClr>
                    </a:glow>
                  </a:effectLst>
                  <a:latin typeface="Calibri"/>
                  <a:cs typeface="Arial"/>
                </a:rPr>
                <a:t>وزارة التعليم العالي</a:t>
              </a:r>
              <a:endParaRPr lang="en-US" sz="2400" dirty="0">
                <a:solidFill>
                  <a:srgbClr val="4F81BD">
                    <a:lumMod val="50000"/>
                  </a:srgbClr>
                </a:solidFill>
                <a:effectLst>
                  <a:glow rad="63500">
                    <a:srgbClr val="4F81BD">
                      <a:satMod val="175000"/>
                      <a:alpha val="40000"/>
                    </a:srgbClr>
                  </a:glow>
                </a:effectLst>
                <a:latin typeface="Calibri"/>
                <a:cs typeface="+mn-cs"/>
              </a:endParaRPr>
            </a:p>
            <a:p>
              <a:pPr algn="ctr" fontAlgn="auto">
                <a:spcBef>
                  <a:spcPts val="0"/>
                </a:spcBef>
                <a:spcAft>
                  <a:spcPts val="0"/>
                </a:spcAft>
                <a:defRPr/>
              </a:pPr>
              <a:r>
                <a:rPr lang="ar-SA" sz="2400" b="1" dirty="0">
                  <a:solidFill>
                    <a:srgbClr val="4F81BD">
                      <a:lumMod val="50000"/>
                    </a:srgbClr>
                  </a:solidFill>
                  <a:effectLst>
                    <a:glow rad="63500">
                      <a:srgbClr val="4F81BD">
                        <a:satMod val="175000"/>
                        <a:alpha val="40000"/>
                      </a:srgbClr>
                    </a:glow>
                  </a:effectLst>
                  <a:latin typeface="Calibri"/>
                  <a:cs typeface="Arial"/>
                </a:rPr>
                <a:t>جامعة المجمعة</a:t>
              </a:r>
              <a:endParaRPr lang="en-US" sz="2400" dirty="0">
                <a:solidFill>
                  <a:srgbClr val="4F81BD">
                    <a:lumMod val="50000"/>
                  </a:srgbClr>
                </a:solidFill>
                <a:effectLst>
                  <a:glow rad="63500">
                    <a:srgbClr val="4F81BD">
                      <a:satMod val="175000"/>
                      <a:alpha val="40000"/>
                    </a:srgbClr>
                  </a:glow>
                </a:effectLst>
                <a:latin typeface="Calibri"/>
                <a:cs typeface="+mn-cs"/>
              </a:endParaRPr>
            </a:p>
            <a:p>
              <a:pPr algn="ctr" fontAlgn="auto">
                <a:spcBef>
                  <a:spcPts val="0"/>
                </a:spcBef>
                <a:spcAft>
                  <a:spcPts val="0"/>
                </a:spcAft>
                <a:defRPr/>
              </a:pPr>
              <a:r>
                <a:rPr lang="ar-SA" sz="2400" b="1" dirty="0">
                  <a:solidFill>
                    <a:srgbClr val="4F81BD">
                      <a:lumMod val="50000"/>
                    </a:srgbClr>
                  </a:solidFill>
                  <a:effectLst>
                    <a:glow rad="63500">
                      <a:srgbClr val="4F81BD">
                        <a:satMod val="175000"/>
                        <a:alpha val="40000"/>
                      </a:srgbClr>
                    </a:glow>
                  </a:effectLst>
                  <a:latin typeface="Calibri"/>
                  <a:cs typeface="Arial"/>
                </a:rPr>
                <a:t>كلية التربية بالزلفي </a:t>
              </a:r>
              <a:endParaRPr lang="en-US" sz="2400" dirty="0">
                <a:solidFill>
                  <a:srgbClr val="4F81BD">
                    <a:lumMod val="50000"/>
                  </a:srgbClr>
                </a:solidFill>
                <a:effectLst>
                  <a:glow rad="63500">
                    <a:srgbClr val="4F81BD">
                      <a:satMod val="175000"/>
                      <a:alpha val="40000"/>
                    </a:srgbClr>
                  </a:glow>
                </a:effectLst>
                <a:latin typeface="Calibri"/>
                <a:cs typeface="+mn-cs"/>
              </a:endParaRPr>
            </a:p>
            <a:p>
              <a:pPr fontAlgn="auto">
                <a:spcBef>
                  <a:spcPts val="0"/>
                </a:spcBef>
                <a:spcAft>
                  <a:spcPts val="0"/>
                </a:spcAft>
                <a:defRPr/>
              </a:pPr>
              <a:endParaRPr lang="ar-SA" dirty="0">
                <a:solidFill>
                  <a:prstClr val="black"/>
                </a:solidFill>
                <a:latin typeface="Calibri"/>
                <a:cs typeface="Arial"/>
              </a:endParaRPr>
            </a:p>
          </p:txBody>
        </p:sp>
      </p:grpSp>
      <p:grpSp>
        <p:nvGrpSpPr>
          <p:cNvPr id="18" name="Group 17"/>
          <p:cNvGrpSpPr/>
          <p:nvPr/>
        </p:nvGrpSpPr>
        <p:grpSpPr>
          <a:xfrm>
            <a:off x="569025" y="2362200"/>
            <a:ext cx="8117160" cy="3009921"/>
            <a:chOff x="1871727" y="4113031"/>
            <a:chExt cx="4608512" cy="4468248"/>
          </a:xfrm>
          <a:effectLst>
            <a:outerShdw blurRad="152400" dist="317500" dir="5400000" sx="90000" sy="-19000" rotWithShape="0">
              <a:prstClr val="black">
                <a:alpha val="15000"/>
              </a:prstClr>
            </a:outerShdw>
          </a:effectLst>
        </p:grpSpPr>
        <p:sp>
          <p:nvSpPr>
            <p:cNvPr id="16" name="Rounded Rectangle 15"/>
            <p:cNvSpPr/>
            <p:nvPr/>
          </p:nvSpPr>
          <p:spPr>
            <a:xfrm>
              <a:off x="1871727" y="4113031"/>
              <a:ext cx="4608512" cy="302626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SA">
                <a:solidFill>
                  <a:prstClr val="white"/>
                </a:solidFill>
              </a:endParaRPr>
            </a:p>
          </p:txBody>
        </p:sp>
        <p:sp>
          <p:nvSpPr>
            <p:cNvPr id="17" name="TextBox 16"/>
            <p:cNvSpPr txBox="1"/>
            <p:nvPr/>
          </p:nvSpPr>
          <p:spPr>
            <a:xfrm>
              <a:off x="2034517" y="4606281"/>
              <a:ext cx="4320480" cy="3974998"/>
            </a:xfrm>
            <a:prstGeom prst="rect">
              <a:avLst/>
            </a:prstGeom>
            <a:noFill/>
          </p:spPr>
          <p:txBody>
            <a:bodyPr rtlCol="1">
              <a:spAutoFit/>
            </a:bodyPr>
            <a:lstStyle/>
            <a:p>
              <a:pPr algn="ctr">
                <a:defRPr/>
              </a:pPr>
              <a:r>
                <a:rPr lang="ar-SA" sz="3200" b="1" dirty="0">
                  <a:solidFill>
                    <a:srgbClr val="0070C0"/>
                  </a:solidFill>
                  <a:latin typeface="Simplified Arabic" pitchFamily="18" charset="-78"/>
                  <a:cs typeface="PT Bold Heading" pitchFamily="2" charset="-78"/>
                </a:rPr>
                <a:t>محاضرات </a:t>
              </a:r>
              <a:r>
                <a:rPr lang="ar-SA" sz="3200" b="1" dirty="0" smtClean="0">
                  <a:solidFill>
                    <a:srgbClr val="0070C0"/>
                  </a:solidFill>
                  <a:latin typeface="Simplified Arabic" pitchFamily="18" charset="-78"/>
                  <a:cs typeface="PT Bold Heading" pitchFamily="2" charset="-78"/>
                </a:rPr>
                <a:t>مبادئ البحث التربوي</a:t>
              </a:r>
            </a:p>
            <a:p>
              <a:pPr algn="ctr">
                <a:defRPr/>
              </a:pPr>
              <a:endParaRPr lang="ar-SA" sz="3200" b="1" dirty="0" smtClean="0">
                <a:solidFill>
                  <a:srgbClr val="0070C0"/>
                </a:solidFill>
                <a:latin typeface="Simplified Arabic" pitchFamily="18" charset="-78"/>
                <a:cs typeface="PT Bold Heading" pitchFamily="2" charset="-78"/>
              </a:endParaRPr>
            </a:p>
            <a:p>
              <a:pPr algn="ctr">
                <a:defRPr/>
              </a:pPr>
              <a:r>
                <a:rPr lang="ar-SA" sz="3200" b="1" dirty="0" smtClean="0">
                  <a:solidFill>
                    <a:srgbClr val="0070C0"/>
                  </a:solidFill>
                  <a:latin typeface="Simplified Arabic" pitchFamily="18" charset="-78"/>
                  <a:cs typeface="PT Bold Heading" pitchFamily="2" charset="-78"/>
                </a:rPr>
                <a:t>( مناهج البحث التربوي)</a:t>
              </a:r>
              <a:endParaRPr lang="ar-EG" sz="3200" b="1" dirty="0">
                <a:solidFill>
                  <a:srgbClr val="0070C0"/>
                </a:solidFill>
                <a:latin typeface="Simplified Arabic" pitchFamily="18" charset="-78"/>
                <a:cs typeface="PT Bold Heading" pitchFamily="2" charset="-78"/>
              </a:endParaRPr>
            </a:p>
            <a:p>
              <a:pPr algn="ctr">
                <a:defRPr/>
              </a:pPr>
              <a:endParaRPr lang="ar-EG" sz="2000" b="1" dirty="0">
                <a:solidFill>
                  <a:srgbClr val="0070C0"/>
                </a:solidFill>
                <a:latin typeface="Simplified Arabic" pitchFamily="18" charset="-78"/>
                <a:cs typeface="PT Bold Heading" pitchFamily="2" charset="-78"/>
              </a:endParaRPr>
            </a:p>
            <a:p>
              <a:pPr algn="ctr">
                <a:defRPr/>
              </a:pPr>
              <a:r>
                <a:rPr lang="ar-EG" sz="3200" b="1" dirty="0">
                  <a:solidFill>
                    <a:srgbClr val="C00000"/>
                  </a:solidFill>
                  <a:latin typeface="Simplified Arabic" pitchFamily="18" charset="-78"/>
                  <a:cs typeface="PT Bold Heading" pitchFamily="2" charset="-78"/>
                </a:rPr>
                <a:t>إعـــــــداد</a:t>
              </a:r>
              <a:endParaRPr lang="ar-SA" sz="3200" b="1" dirty="0">
                <a:solidFill>
                  <a:srgbClr val="C00000"/>
                </a:solidFill>
                <a:latin typeface="Simplified Arabic" pitchFamily="18" charset="-78"/>
                <a:cs typeface="PT Bold Heading" pitchFamily="2" charset="-78"/>
              </a:endParaRPr>
            </a:p>
            <a:p>
              <a:pPr algn="ctr" fontAlgn="auto">
                <a:spcBef>
                  <a:spcPts val="0"/>
                </a:spcBef>
                <a:spcAft>
                  <a:spcPts val="0"/>
                </a:spcAft>
                <a:defRPr/>
              </a:pPr>
              <a:endParaRPr lang="ar-SA" sz="2000" dirty="0">
                <a:solidFill>
                  <a:srgbClr val="0070C0"/>
                </a:solidFill>
                <a:latin typeface="Calibri"/>
                <a:cs typeface="Arial"/>
              </a:endParaRPr>
            </a:p>
          </p:txBody>
        </p:sp>
      </p:grpSp>
      <p:sp>
        <p:nvSpPr>
          <p:cNvPr id="9" name="Rounded Rectangle 15"/>
          <p:cNvSpPr/>
          <p:nvPr/>
        </p:nvSpPr>
        <p:spPr>
          <a:xfrm>
            <a:off x="568325" y="4448175"/>
            <a:ext cx="8118475" cy="16383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3200" b="1" dirty="0">
                <a:solidFill>
                  <a:srgbClr val="C00000"/>
                </a:solidFill>
                <a:latin typeface="Simplified Arabic" pitchFamily="18" charset="-78"/>
                <a:cs typeface="PT Bold Heading" pitchFamily="2" charset="-78"/>
              </a:rPr>
              <a:t>رشا هاشم عبد الحميد محمد</a:t>
            </a:r>
            <a:endParaRPr lang="ar-EG" sz="3200" b="1" dirty="0">
              <a:solidFill>
                <a:srgbClr val="C00000"/>
              </a:solidFill>
              <a:latin typeface="Simplified Arabic" pitchFamily="18" charset="-78"/>
              <a:cs typeface="PT Bold Heading" pitchFamily="2" charset="-78"/>
            </a:endParaRPr>
          </a:p>
          <a:p>
            <a:pPr algn="ctr" fontAlgn="auto">
              <a:spcBef>
                <a:spcPts val="0"/>
              </a:spcBef>
              <a:spcAft>
                <a:spcPts val="0"/>
              </a:spcAft>
              <a:defRPr/>
            </a:pPr>
            <a:endParaRPr lang="ar-EG" sz="3200" b="1" dirty="0">
              <a:solidFill>
                <a:srgbClr val="C00000"/>
              </a:solidFill>
              <a:latin typeface="Simplified Arabic" pitchFamily="18" charset="-78"/>
              <a:cs typeface="PT Bold Heading" pitchFamily="2" charset="-78"/>
            </a:endParaRPr>
          </a:p>
          <a:p>
            <a:pPr algn="ctr" fontAlgn="auto">
              <a:spcBef>
                <a:spcPts val="0"/>
              </a:spcBef>
              <a:spcAft>
                <a:spcPts val="0"/>
              </a:spcAft>
              <a:defRPr/>
            </a:pPr>
            <a:r>
              <a:rPr lang="ar-EG" b="1" dirty="0">
                <a:solidFill>
                  <a:srgbClr val="C00000"/>
                </a:solidFill>
                <a:latin typeface="Simplified Arabic" pitchFamily="18" charset="-78"/>
                <a:cs typeface="PT Bold Heading" pitchFamily="2" charset="-78"/>
              </a:rPr>
              <a:t>أستاذ المناهج وطرق تدريس </a:t>
            </a:r>
            <a:r>
              <a:rPr lang="ar-SA" b="1" dirty="0">
                <a:solidFill>
                  <a:srgbClr val="C00000"/>
                </a:solidFill>
                <a:latin typeface="Simplified Arabic" pitchFamily="18" charset="-78"/>
                <a:cs typeface="PT Bold Heading" pitchFamily="2" charset="-78"/>
              </a:rPr>
              <a:t>الرياضيات </a:t>
            </a:r>
            <a:r>
              <a:rPr lang="ar-EG" b="1" dirty="0">
                <a:solidFill>
                  <a:srgbClr val="C00000"/>
                </a:solidFill>
                <a:latin typeface="Simplified Arabic" pitchFamily="18" charset="-78"/>
                <a:cs typeface="PT Bold Heading" pitchFamily="2" charset="-78"/>
              </a:rPr>
              <a:t>المساعد </a:t>
            </a:r>
            <a:endParaRPr lang="ar-SA" b="1" dirty="0">
              <a:solidFill>
                <a:srgbClr val="C00000"/>
              </a:solidFill>
              <a:latin typeface="Simplified Arabic" pitchFamily="18" charset="-78"/>
              <a:cs typeface="PT Bold Heading" pitchFamily="2" charset="-78"/>
            </a:endParaRPr>
          </a:p>
        </p:txBody>
      </p:sp>
    </p:spTree>
    <p:extLst>
      <p:ext uri="{BB962C8B-B14F-4D97-AF65-F5344CB8AC3E}">
        <p14:creationId xmlns:p14="http://schemas.microsoft.com/office/powerpoint/2010/main" val="982167576"/>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3" presetClass="entr" presetSubtype="16"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plus(in)">
                                      <p:cBhvr>
                                        <p:cTn id="13" dur="2000"/>
                                        <p:tgtEl>
                                          <p:spTgt spid="5"/>
                                        </p:tgtEl>
                                      </p:cBhvr>
                                    </p:animEffect>
                                  </p:childTnLst>
                                </p:cTn>
                              </p:par>
                            </p:childTnLst>
                          </p:cTn>
                        </p:par>
                        <p:par>
                          <p:cTn id="14" fill="hold" nodeType="afterGroup">
                            <p:stCondLst>
                              <p:cond delay="3000"/>
                            </p:stCondLst>
                            <p:childTnLst>
                              <p:par>
                                <p:cTn id="15" presetID="23" presetClass="entr" presetSubtype="16" fill="hold" nodeType="after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ppt_w</p:attrName>
                                        </p:attrNameLst>
                                      </p:cBhvr>
                                      <p:tavLst>
                                        <p:tav tm="0">
                                          <p:val>
                                            <p:fltVal val="0"/>
                                          </p:val>
                                        </p:tav>
                                        <p:tav tm="100000">
                                          <p:val>
                                            <p:strVal val="#ppt_w"/>
                                          </p:val>
                                        </p:tav>
                                      </p:tavLst>
                                    </p:anim>
                                    <p:anim calcmode="lin" valueType="num">
                                      <p:cBhvr>
                                        <p:cTn id="18" dur="500" fill="hold"/>
                                        <p:tgtEl>
                                          <p:spTgt spid="1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 الدراسات المسحية</a:t>
            </a:r>
            <a:endParaRPr lang="ar-SA" dirty="0"/>
          </a:p>
        </p:txBody>
      </p:sp>
      <p:sp>
        <p:nvSpPr>
          <p:cNvPr id="3" name="Content Placeholder 2"/>
          <p:cNvSpPr>
            <a:spLocks noGrp="1"/>
          </p:cNvSpPr>
          <p:nvPr>
            <p:ph idx="1"/>
          </p:nvPr>
        </p:nvSpPr>
        <p:spPr/>
        <p:txBody>
          <a:bodyPr/>
          <a:lstStyle/>
          <a:p>
            <a:pPr algn="r" rtl="1"/>
            <a:r>
              <a:rPr lang="ar-SA" dirty="0" smtClean="0"/>
              <a:t>مفهوم الدراسات المسحية</a:t>
            </a:r>
            <a:endParaRPr lang="ar-SA" dirty="0"/>
          </a:p>
        </p:txBody>
      </p:sp>
      <p:sp>
        <p:nvSpPr>
          <p:cNvPr id="4" name="Rectangle 3"/>
          <p:cNvSpPr/>
          <p:nvPr/>
        </p:nvSpPr>
        <p:spPr>
          <a:xfrm>
            <a:off x="1447800" y="2438400"/>
            <a:ext cx="6324600" cy="3124200"/>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en-US" dirty="0" smtClean="0"/>
          </a:p>
          <a:p>
            <a:pPr algn="ctr" rtl="1"/>
            <a:r>
              <a:rPr lang="ar-SA" sz="3600" dirty="0" smtClean="0"/>
              <a:t>هو البحث او عينة من البحوث التي تتم بواسطة استجواب جميع أفراد مجتمع أو عينة كبيرة منهم وذلك بهدف وصف الظاهرة المدروسة من حيث طبيعتها ودرجة وجودها فقط  </a:t>
            </a:r>
            <a:endParaRPr lang="ar-SA" sz="3600"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اهمية الدراسات المسحية</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en-US" dirty="0" smtClean="0"/>
              <a:t>  </a:t>
            </a:r>
            <a:r>
              <a:rPr lang="ar-SA" dirty="0" smtClean="0"/>
              <a:t>  المحاورالرئيسية للدراسات المسحية في الحقل التربوي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انماط الدراسات المسحية</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بحوث العلاقات المتبادلة</a:t>
            </a:r>
            <a:endParaRPr lang="ar-SA" dirty="0"/>
          </a:p>
        </p:txBody>
      </p:sp>
      <p:sp>
        <p:nvSpPr>
          <p:cNvPr id="3" name="Content Placeholder 2"/>
          <p:cNvSpPr>
            <a:spLocks noGrp="1"/>
          </p:cNvSpPr>
          <p:nvPr>
            <p:ph idx="1"/>
          </p:nvPr>
        </p:nvSpPr>
        <p:spPr/>
        <p:txBody>
          <a:bodyPr/>
          <a:lstStyle/>
          <a:p>
            <a:pPr algn="ctr" rtl="1"/>
            <a:r>
              <a:rPr lang="ar-SA" dirty="0" smtClean="0"/>
              <a:t>مفهوم بحوث العلاقات المتبادلة</a:t>
            </a:r>
            <a:endParaRPr lang="ar-SA" dirty="0"/>
          </a:p>
        </p:txBody>
      </p:sp>
      <p:sp>
        <p:nvSpPr>
          <p:cNvPr id="4" name="Up Arrow Callout 3"/>
          <p:cNvSpPr/>
          <p:nvPr/>
        </p:nvSpPr>
        <p:spPr>
          <a:xfrm>
            <a:off x="685800" y="2286000"/>
            <a:ext cx="7696200" cy="3657600"/>
          </a:xfrm>
          <a:prstGeom prst="upArrowCallo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4000" dirty="0" smtClean="0">
                <a:solidFill>
                  <a:schemeClr val="bg1"/>
                </a:solidFill>
              </a:rPr>
              <a:t>نوع من البحوث يهتم بدراسة العلاقات بين مكونات الظاهرة المدروسة من خلال البيانات التي تم جمعها بهدف الوصول الى فهم عميق لهذه الظاهرة</a:t>
            </a:r>
            <a:endParaRPr lang="ar-SA" sz="4000" dirty="0">
              <a:solidFill>
                <a:schemeClr val="bg1"/>
              </a:solidFill>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انماط بحث العلاقات المتبادلة</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دراسات النمو والتطور</a:t>
            </a:r>
            <a:endParaRPr lang="ar-SA" dirty="0"/>
          </a:p>
        </p:txBody>
      </p:sp>
      <p:sp>
        <p:nvSpPr>
          <p:cNvPr id="3" name="Content Placeholder 2"/>
          <p:cNvSpPr>
            <a:spLocks noGrp="1"/>
          </p:cNvSpPr>
          <p:nvPr>
            <p:ph idx="1"/>
          </p:nvPr>
        </p:nvSpPr>
        <p:spPr>
          <a:xfrm>
            <a:off x="457200" y="1981200"/>
            <a:ext cx="8229600" cy="4144963"/>
          </a:xfrm>
        </p:spPr>
        <p:txBody>
          <a:bodyPr/>
          <a:lstStyle/>
          <a:p>
            <a:pPr algn="ctr" rtl="1"/>
            <a:r>
              <a:rPr lang="ar-SA" dirty="0" smtClean="0"/>
              <a:t>تعريف دراسات النمو والتطور</a:t>
            </a:r>
            <a:endParaRPr lang="ar-SA" dirty="0"/>
          </a:p>
        </p:txBody>
      </p:sp>
      <p:sp>
        <p:nvSpPr>
          <p:cNvPr id="4" name="Up Ribbon 3"/>
          <p:cNvSpPr/>
          <p:nvPr/>
        </p:nvSpPr>
        <p:spPr>
          <a:xfrm>
            <a:off x="457200" y="2590800"/>
            <a:ext cx="8305800" cy="3657600"/>
          </a:xfrm>
          <a:prstGeom prst="ribbon2">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chemeClr val="tx1"/>
                </a:solidFill>
              </a:rPr>
              <a:t>الدراسة التي تهتم بدراسة العلاقات الحالية بين بعض المتغيرات في موقف معين ووصفها وتفسير التغيرات الحادثة في تلك العلاقات كنتيجة لعامل الزمن</a:t>
            </a:r>
            <a:r>
              <a:rPr lang="ar-SA" sz="2800" b="1" dirty="0" smtClean="0">
                <a:solidFill>
                  <a:srgbClr val="FF0000"/>
                </a:solidFill>
              </a:rPr>
              <a:t> </a:t>
            </a:r>
            <a:endParaRPr lang="ar-SA" sz="2800" b="1" dirty="0">
              <a:solidFill>
                <a:srgbClr val="FF0000"/>
              </a:solidFill>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خطوات دراسات النمو والتطور</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ar-SA" dirty="0" smtClean="0"/>
              <a:t>ايجابيات وسلبيات المنهج الوصفي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p:nvPr/>
        </p:nvSpPr>
        <p:spPr>
          <a:xfrm>
            <a:off x="5638800" y="1143000"/>
            <a:ext cx="1600200" cy="914400"/>
          </a:xfrm>
          <a:prstGeom prst="ellipse">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t>ا</a:t>
            </a:r>
            <a:r>
              <a:rPr lang="ar-SA" sz="2800" b="1" dirty="0" smtClean="0"/>
              <a:t>يجابيات</a:t>
            </a:r>
            <a:endParaRPr lang="ar-SA" b="1" dirty="0"/>
          </a:p>
        </p:txBody>
      </p:sp>
      <p:sp>
        <p:nvSpPr>
          <p:cNvPr id="6" name="Oval 5"/>
          <p:cNvSpPr/>
          <p:nvPr/>
        </p:nvSpPr>
        <p:spPr>
          <a:xfrm>
            <a:off x="1371600" y="1143000"/>
            <a:ext cx="1524000" cy="914400"/>
          </a:xfrm>
          <a:prstGeom prst="ellips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t>سلبيات</a:t>
            </a:r>
            <a:endParaRPr lang="ar-SA" sz="2800" b="1"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dirty="0" smtClean="0"/>
              <a:t>المنهج التجريبي</a:t>
            </a:r>
            <a:endParaRPr lang="ar-SA" dirty="0"/>
          </a:p>
        </p:txBody>
      </p:sp>
      <p:sp>
        <p:nvSpPr>
          <p:cNvPr id="3" name="Content Placeholder 2"/>
          <p:cNvSpPr>
            <a:spLocks noGrp="1"/>
          </p:cNvSpPr>
          <p:nvPr>
            <p:ph idx="1"/>
          </p:nvPr>
        </p:nvSpPr>
        <p:spPr/>
        <p:txBody>
          <a:bodyPr/>
          <a:lstStyle/>
          <a:p>
            <a:pPr algn="ctr" rtl="1"/>
            <a:r>
              <a:rPr lang="ar-SA" dirty="0" smtClean="0"/>
              <a:t>مفهوم المنهج التجريبي</a:t>
            </a:r>
            <a:endParaRPr lang="ar-SA" dirty="0"/>
          </a:p>
        </p:txBody>
      </p:sp>
      <p:sp>
        <p:nvSpPr>
          <p:cNvPr id="4" name="Oval 3"/>
          <p:cNvSpPr/>
          <p:nvPr/>
        </p:nvSpPr>
        <p:spPr>
          <a:xfrm>
            <a:off x="381000" y="2209800"/>
            <a:ext cx="7848600" cy="4114800"/>
          </a:xfrm>
          <a:prstGeom prst="ellipse">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chemeClr val="bg2"/>
                </a:solidFill>
              </a:rPr>
              <a:t>هو المنهج الذي يتضمن كافة الإجراءات والتدابير المحكمة التي يتدخل فيها الباحث مسبقا وعن قصد في كافة الظروف المحيطة بظاهرة محددة</a:t>
            </a:r>
            <a:r>
              <a:rPr lang="ar-SA" sz="3600" dirty="0" smtClean="0">
                <a:solidFill>
                  <a:srgbClr val="FF0000"/>
                </a:solidFill>
              </a:rPr>
              <a:t> </a:t>
            </a:r>
            <a:endParaRPr lang="ar-SA" sz="3600" dirty="0">
              <a:solidFill>
                <a:srgbClr val="FF0000"/>
              </a:solidFill>
            </a:endParaRPr>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16.jpg"/>
          <p:cNvPicPr>
            <a:picLocks noChangeAspect="1"/>
          </p:cNvPicPr>
          <p:nvPr/>
        </p:nvPicPr>
        <p:blipFill>
          <a:blip r:embed="rId2" cstate="print"/>
          <a:srcRect t="15000"/>
          <a:stretch>
            <a:fillRect/>
          </a:stretch>
        </p:blipFill>
        <p:spPr>
          <a:xfrm>
            <a:off x="535956" y="363805"/>
            <a:ext cx="2500956" cy="1312595"/>
          </a:xfrm>
          <a:prstGeom prst="roundRect">
            <a:avLst>
              <a:gd name="adj" fmla="val 8594"/>
            </a:avLst>
          </a:prstGeom>
          <a:solidFill>
            <a:srgbClr val="FFFFFF">
              <a:shade val="85000"/>
            </a:srgbClr>
          </a:solidFill>
          <a:ln w="38100">
            <a:noFill/>
            <a:prstDash val="sysDash"/>
          </a:ln>
          <a:effectLst>
            <a:reflection blurRad="12700" stA="38000" endPos="28000" dist="5000" dir="5400000" sy="-100000" algn="bl" rotWithShape="0"/>
          </a:effectLst>
        </p:spPr>
      </p:pic>
      <p:grpSp>
        <p:nvGrpSpPr>
          <p:cNvPr id="13" name="Group 12"/>
          <p:cNvGrpSpPr>
            <a:grpSpLocks/>
          </p:cNvGrpSpPr>
          <p:nvPr/>
        </p:nvGrpSpPr>
        <p:grpSpPr bwMode="auto">
          <a:xfrm>
            <a:off x="5791200" y="207963"/>
            <a:ext cx="3240088" cy="1935162"/>
            <a:chOff x="4644008" y="1268760"/>
            <a:chExt cx="3168352" cy="1908963"/>
          </a:xfrm>
        </p:grpSpPr>
        <p:sp>
          <p:nvSpPr>
            <p:cNvPr id="11" name="Rounded Rectangle 10"/>
            <p:cNvSpPr/>
            <p:nvPr/>
          </p:nvSpPr>
          <p:spPr>
            <a:xfrm>
              <a:off x="4715416" y="1268760"/>
              <a:ext cx="3025536" cy="180090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ar-SA" dirty="0">
                <a:solidFill>
                  <a:prstClr val="white"/>
                </a:solidFill>
              </a:endParaRPr>
            </a:p>
          </p:txBody>
        </p:sp>
        <p:sp>
          <p:nvSpPr>
            <p:cNvPr id="12" name="TextBox 11"/>
            <p:cNvSpPr txBox="1"/>
            <p:nvPr/>
          </p:nvSpPr>
          <p:spPr>
            <a:xfrm>
              <a:off x="4644008" y="1340768"/>
              <a:ext cx="3168352" cy="1836955"/>
            </a:xfrm>
            <a:prstGeom prst="rect">
              <a:avLst/>
            </a:prstGeom>
            <a:noFill/>
            <a:effectLst>
              <a:reflection blurRad="6350" stA="52000" endA="300" endPos="35000" dir="5400000" sy="-100000" algn="bl" rotWithShape="0"/>
            </a:effectLst>
          </p:spPr>
          <p:txBody>
            <a:bodyPr rtlCol="1">
              <a:spAutoFit/>
            </a:bodyPr>
            <a:lstStyle/>
            <a:p>
              <a:pPr algn="ctr" rtl="1">
                <a:defRPr/>
              </a:pPr>
              <a:r>
                <a:rPr lang="en-US" sz="2400" dirty="0">
                  <a:solidFill>
                    <a:srgbClr val="4F81BD">
                      <a:lumMod val="50000"/>
                    </a:srgbClr>
                  </a:solidFill>
                  <a:effectLst>
                    <a:glow rad="63500">
                      <a:srgbClr val="4F81BD">
                        <a:satMod val="175000"/>
                        <a:alpha val="40000"/>
                      </a:srgbClr>
                    </a:glow>
                  </a:effectLst>
                  <a:latin typeface="Calibri"/>
                  <a:cs typeface="Arial" pitchFamily="34" charset="0"/>
                </a:rPr>
                <a:t>Saudi Arabia</a:t>
              </a:r>
            </a:p>
            <a:p>
              <a:pPr rtl="1">
                <a:defRPr/>
              </a:pPr>
              <a:r>
                <a:rPr lang="en-US" sz="1900" b="1" dirty="0">
                  <a:solidFill>
                    <a:srgbClr val="4F81BD">
                      <a:lumMod val="50000"/>
                    </a:srgbClr>
                  </a:solidFill>
                  <a:effectLst>
                    <a:glow rad="63500">
                      <a:srgbClr val="4F81BD">
                        <a:satMod val="175000"/>
                        <a:alpha val="40000"/>
                      </a:srgbClr>
                    </a:glow>
                  </a:effectLst>
                  <a:latin typeface="Calibri"/>
                  <a:cs typeface="Arial"/>
                </a:rPr>
                <a:t>Ministry of Higher  Education</a:t>
              </a:r>
              <a:endParaRPr lang="ar-SA" sz="1900" b="1" dirty="0">
                <a:solidFill>
                  <a:srgbClr val="4F81BD">
                    <a:lumMod val="50000"/>
                  </a:srgbClr>
                </a:solidFill>
                <a:effectLst>
                  <a:glow rad="63500">
                    <a:srgbClr val="4F81BD">
                      <a:satMod val="175000"/>
                      <a:alpha val="40000"/>
                    </a:srgbClr>
                  </a:glow>
                </a:effectLst>
                <a:latin typeface="Calibri"/>
                <a:cs typeface="Arial"/>
              </a:endParaRPr>
            </a:p>
            <a:p>
              <a:pPr algn="ctr" rtl="1">
                <a:defRPr/>
              </a:pPr>
              <a:r>
                <a:rPr lang="en-US" sz="2400" b="1" dirty="0" err="1">
                  <a:solidFill>
                    <a:srgbClr val="4F81BD">
                      <a:lumMod val="50000"/>
                    </a:srgbClr>
                  </a:solidFill>
                  <a:effectLst>
                    <a:glow rad="63500">
                      <a:srgbClr val="4F81BD">
                        <a:satMod val="175000"/>
                        <a:alpha val="40000"/>
                      </a:srgbClr>
                    </a:glow>
                  </a:effectLst>
                  <a:latin typeface="Calibri"/>
                  <a:cs typeface="Arial"/>
                </a:rPr>
                <a:t>Magmaa</a:t>
              </a:r>
              <a:r>
                <a:rPr lang="en-US" sz="2400" b="1" dirty="0">
                  <a:solidFill>
                    <a:srgbClr val="4F81BD">
                      <a:lumMod val="50000"/>
                    </a:srgbClr>
                  </a:solidFill>
                  <a:effectLst>
                    <a:glow rad="63500">
                      <a:srgbClr val="4F81BD">
                        <a:satMod val="175000"/>
                        <a:alpha val="40000"/>
                      </a:srgbClr>
                    </a:glow>
                  </a:effectLst>
                  <a:latin typeface="Calibri"/>
                  <a:cs typeface="Arial"/>
                </a:rPr>
                <a:t> University </a:t>
              </a:r>
              <a:endParaRPr lang="en-US" sz="2400" dirty="0">
                <a:solidFill>
                  <a:srgbClr val="4F81BD">
                    <a:lumMod val="50000"/>
                  </a:srgbClr>
                </a:solidFill>
                <a:effectLst>
                  <a:glow rad="63500">
                    <a:srgbClr val="4F81BD">
                      <a:satMod val="175000"/>
                      <a:alpha val="40000"/>
                    </a:srgbClr>
                  </a:glow>
                </a:effectLst>
                <a:latin typeface="Calibri"/>
                <a:cs typeface="Arial" pitchFamily="34" charset="0"/>
              </a:endParaRPr>
            </a:p>
            <a:p>
              <a:pPr algn="ctr" rtl="1">
                <a:defRPr/>
              </a:pPr>
              <a:r>
                <a:rPr lang="en-US" sz="2400" b="1" dirty="0">
                  <a:solidFill>
                    <a:srgbClr val="4F81BD">
                      <a:lumMod val="50000"/>
                    </a:srgbClr>
                  </a:solidFill>
                  <a:effectLst>
                    <a:glow rad="63500">
                      <a:srgbClr val="4F81BD">
                        <a:satMod val="175000"/>
                        <a:alpha val="40000"/>
                      </a:srgbClr>
                    </a:glow>
                  </a:effectLst>
                  <a:latin typeface="Calibri"/>
                  <a:cs typeface="Arial"/>
                </a:rPr>
                <a:t>College of Education </a:t>
              </a:r>
              <a:r>
                <a:rPr lang="en-US" sz="2400" b="1" dirty="0" err="1">
                  <a:solidFill>
                    <a:srgbClr val="4F81BD">
                      <a:lumMod val="50000"/>
                    </a:srgbClr>
                  </a:solidFill>
                  <a:effectLst>
                    <a:glow rad="63500">
                      <a:srgbClr val="4F81BD">
                        <a:satMod val="175000"/>
                        <a:alpha val="40000"/>
                      </a:srgbClr>
                    </a:glow>
                  </a:effectLst>
                  <a:latin typeface="Calibri"/>
                  <a:cs typeface="Arial"/>
                </a:rPr>
                <a:t>Zulfi</a:t>
              </a:r>
              <a:endParaRPr lang="ar-SA" dirty="0">
                <a:solidFill>
                  <a:prstClr val="black"/>
                </a:solidFill>
                <a:latin typeface="Calibri"/>
                <a:cs typeface="Arial"/>
              </a:endParaRPr>
            </a:p>
          </p:txBody>
        </p:sp>
      </p:grpSp>
      <p:grpSp>
        <p:nvGrpSpPr>
          <p:cNvPr id="18" name="Group 17"/>
          <p:cNvGrpSpPr/>
          <p:nvPr/>
        </p:nvGrpSpPr>
        <p:grpSpPr>
          <a:xfrm>
            <a:off x="569025" y="2362200"/>
            <a:ext cx="8117160" cy="2038567"/>
            <a:chOff x="1871727" y="4113031"/>
            <a:chExt cx="4608512" cy="3026266"/>
          </a:xfrm>
          <a:effectLst>
            <a:outerShdw blurRad="152400" dist="317500" dir="5400000" sx="90000" sy="-19000" rotWithShape="0">
              <a:prstClr val="black">
                <a:alpha val="15000"/>
              </a:prstClr>
            </a:outerShdw>
          </a:effectLst>
        </p:grpSpPr>
        <p:sp>
          <p:nvSpPr>
            <p:cNvPr id="16" name="Rounded Rectangle 15"/>
            <p:cNvSpPr/>
            <p:nvPr/>
          </p:nvSpPr>
          <p:spPr>
            <a:xfrm>
              <a:off x="1871727" y="4113031"/>
              <a:ext cx="4608512" cy="302626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endParaRPr lang="ar-SA">
                <a:solidFill>
                  <a:prstClr val="white"/>
                </a:solidFill>
              </a:endParaRPr>
            </a:p>
          </p:txBody>
        </p:sp>
        <p:sp>
          <p:nvSpPr>
            <p:cNvPr id="17" name="TextBox 16"/>
            <p:cNvSpPr txBox="1"/>
            <p:nvPr/>
          </p:nvSpPr>
          <p:spPr>
            <a:xfrm>
              <a:off x="2034517" y="4606281"/>
              <a:ext cx="4320480" cy="2147413"/>
            </a:xfrm>
            <a:prstGeom prst="rect">
              <a:avLst/>
            </a:prstGeom>
            <a:noFill/>
          </p:spPr>
          <p:txBody>
            <a:bodyPr rtlCol="1">
              <a:spAutoFit/>
            </a:bodyPr>
            <a:lstStyle/>
            <a:p>
              <a:pPr lvl="0" algn="ctr" rtl="1" fontAlgn="base">
                <a:spcBef>
                  <a:spcPct val="0"/>
                </a:spcBef>
                <a:spcAft>
                  <a:spcPct val="0"/>
                </a:spcAft>
                <a:defRPr/>
              </a:pPr>
              <a:r>
                <a:rPr lang="en-US" sz="3600" b="1" dirty="0">
                  <a:solidFill>
                    <a:srgbClr val="0070C0"/>
                  </a:solidFill>
                  <a:latin typeface="Simplified Arabic" pitchFamily="18" charset="-78"/>
                  <a:cs typeface="PT Bold Heading" pitchFamily="2" charset="-78"/>
                </a:rPr>
                <a:t>Research Educational </a:t>
              </a:r>
              <a:r>
                <a:rPr lang="en-US" sz="3600" b="1" dirty="0" smtClean="0">
                  <a:solidFill>
                    <a:srgbClr val="0070C0"/>
                  </a:solidFill>
                  <a:latin typeface="Simplified Arabic" pitchFamily="18" charset="-78"/>
                  <a:cs typeface="PT Bold Heading" pitchFamily="2" charset="-78"/>
                </a:rPr>
                <a:t>Curricula</a:t>
              </a:r>
            </a:p>
            <a:p>
              <a:pPr lvl="0" algn="ctr" rtl="1" fontAlgn="base">
                <a:spcBef>
                  <a:spcPct val="0"/>
                </a:spcBef>
                <a:spcAft>
                  <a:spcPct val="0"/>
                </a:spcAft>
                <a:defRPr/>
              </a:pPr>
              <a:r>
                <a:rPr lang="en-US" sz="3200" b="1" dirty="0" smtClean="0">
                  <a:solidFill>
                    <a:srgbClr val="C00000"/>
                  </a:solidFill>
                  <a:latin typeface="Simplified Arabic" pitchFamily="18" charset="-78"/>
                  <a:cs typeface="PT Bold Heading" pitchFamily="2" charset="-78"/>
                </a:rPr>
                <a:t>Prepared </a:t>
              </a:r>
              <a:r>
                <a:rPr lang="en-US" sz="3200" b="1" dirty="0">
                  <a:solidFill>
                    <a:srgbClr val="C00000"/>
                  </a:solidFill>
                  <a:latin typeface="Simplified Arabic" pitchFamily="18" charset="-78"/>
                  <a:cs typeface="PT Bold Heading" pitchFamily="2" charset="-78"/>
                </a:rPr>
                <a:t>by</a:t>
              </a:r>
              <a:endParaRPr lang="ar-SA" sz="3200" b="1" dirty="0">
                <a:solidFill>
                  <a:srgbClr val="C00000"/>
                </a:solidFill>
                <a:latin typeface="Simplified Arabic" pitchFamily="18" charset="-78"/>
                <a:cs typeface="PT Bold Heading" pitchFamily="2" charset="-78"/>
              </a:endParaRPr>
            </a:p>
            <a:p>
              <a:pPr algn="ctr" rtl="1">
                <a:defRPr/>
              </a:pPr>
              <a:endParaRPr lang="ar-SA" sz="2000" dirty="0">
                <a:solidFill>
                  <a:srgbClr val="0070C0"/>
                </a:solidFill>
                <a:latin typeface="Calibri"/>
                <a:cs typeface="Arial"/>
              </a:endParaRPr>
            </a:p>
          </p:txBody>
        </p:sp>
      </p:grpSp>
      <p:sp>
        <p:nvSpPr>
          <p:cNvPr id="9" name="Rounded Rectangle 15"/>
          <p:cNvSpPr/>
          <p:nvPr/>
        </p:nvSpPr>
        <p:spPr>
          <a:xfrm>
            <a:off x="568325" y="4448175"/>
            <a:ext cx="8118475" cy="16383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defRPr/>
            </a:pPr>
            <a:r>
              <a:rPr lang="en-US" sz="3200" b="1" dirty="0">
                <a:solidFill>
                  <a:srgbClr val="C00000"/>
                </a:solidFill>
                <a:latin typeface="Simplified Arabic" pitchFamily="18" charset="-78"/>
                <a:cs typeface="PT Bold Heading" pitchFamily="2" charset="-78"/>
              </a:rPr>
              <a:t>Dr. </a:t>
            </a:r>
            <a:r>
              <a:rPr lang="en-US" sz="3200" b="1" dirty="0" err="1">
                <a:solidFill>
                  <a:srgbClr val="C00000"/>
                </a:solidFill>
                <a:latin typeface="Simplified Arabic" pitchFamily="18" charset="-78"/>
                <a:cs typeface="PT Bold Heading" pitchFamily="2" charset="-78"/>
              </a:rPr>
              <a:t>Rasha</a:t>
            </a:r>
            <a:r>
              <a:rPr lang="en-US" sz="3200" b="1" dirty="0">
                <a:solidFill>
                  <a:srgbClr val="C00000"/>
                </a:solidFill>
                <a:latin typeface="Simplified Arabic" pitchFamily="18" charset="-78"/>
                <a:cs typeface="PT Bold Heading" pitchFamily="2" charset="-78"/>
              </a:rPr>
              <a:t> Hashem Abed </a:t>
            </a:r>
            <a:r>
              <a:rPr lang="en-US" sz="3200" b="1" dirty="0" err="1">
                <a:solidFill>
                  <a:srgbClr val="C00000"/>
                </a:solidFill>
                <a:latin typeface="Simplified Arabic" pitchFamily="18" charset="-78"/>
                <a:cs typeface="PT Bold Heading" pitchFamily="2" charset="-78"/>
              </a:rPr>
              <a:t>Elhamed</a:t>
            </a:r>
            <a:endParaRPr lang="ar-EG" sz="3200" b="1" dirty="0">
              <a:solidFill>
                <a:srgbClr val="C00000"/>
              </a:solidFill>
              <a:latin typeface="Simplified Arabic" pitchFamily="18" charset="-78"/>
              <a:cs typeface="PT Bold Heading" pitchFamily="2" charset="-78"/>
            </a:endParaRPr>
          </a:p>
          <a:p>
            <a:pPr algn="ctr" rtl="1">
              <a:defRPr/>
            </a:pPr>
            <a:r>
              <a:rPr lang="en-US" sz="2400" b="1" dirty="0">
                <a:solidFill>
                  <a:srgbClr val="C00000"/>
                </a:solidFill>
                <a:latin typeface="Simplified Arabic" pitchFamily="18" charset="-78"/>
                <a:cs typeface="PT Bold Heading" pitchFamily="2" charset="-78"/>
              </a:rPr>
              <a:t>Curriculum and Instruction Assistant Professor of Mathematics</a:t>
            </a:r>
            <a:endParaRPr lang="ar-SA" sz="2400" b="1" dirty="0">
              <a:solidFill>
                <a:srgbClr val="C00000"/>
              </a:solidFill>
              <a:latin typeface="Simplified Arabic" pitchFamily="18" charset="-78"/>
              <a:cs typeface="PT Bold Heading" pitchFamily="2" charset="-78"/>
            </a:endParaRPr>
          </a:p>
        </p:txBody>
      </p:sp>
    </p:spTree>
    <p:extLst>
      <p:ext uri="{BB962C8B-B14F-4D97-AF65-F5344CB8AC3E}">
        <p14:creationId xmlns:p14="http://schemas.microsoft.com/office/powerpoint/2010/main" val="1282582996"/>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3" presetClass="entr" presetSubtype="16"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plus(in)">
                                      <p:cBhvr>
                                        <p:cTn id="13" dur="2000"/>
                                        <p:tgtEl>
                                          <p:spTgt spid="5"/>
                                        </p:tgtEl>
                                      </p:cBhvr>
                                    </p:animEffect>
                                  </p:childTnLst>
                                </p:cTn>
                              </p:par>
                            </p:childTnLst>
                          </p:cTn>
                        </p:par>
                        <p:par>
                          <p:cTn id="14" fill="hold" nodeType="afterGroup">
                            <p:stCondLst>
                              <p:cond delay="3000"/>
                            </p:stCondLst>
                            <p:childTnLst>
                              <p:par>
                                <p:cTn id="15" presetID="23" presetClass="entr" presetSubtype="16" fill="hold" nodeType="after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ppt_w</p:attrName>
                                        </p:attrNameLst>
                                      </p:cBhvr>
                                      <p:tavLst>
                                        <p:tav tm="0">
                                          <p:val>
                                            <p:fltVal val="0"/>
                                          </p:val>
                                        </p:tav>
                                        <p:tav tm="100000">
                                          <p:val>
                                            <p:strVal val="#ppt_w"/>
                                          </p:val>
                                        </p:tav>
                                      </p:tavLst>
                                    </p:anim>
                                    <p:anim calcmode="lin" valueType="num">
                                      <p:cBhvr>
                                        <p:cTn id="18" dur="500" fill="hold"/>
                                        <p:tgtEl>
                                          <p:spTgt spid="1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أهداف المنهج التجريبي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مصطلحات البحث التجريبي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ضبط المتغيرات التجريبية</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التصميم التجريبي</a:t>
            </a:r>
            <a:endParaRPr lang="ar-SA" dirty="0"/>
          </a:p>
        </p:txBody>
      </p:sp>
      <p:sp>
        <p:nvSpPr>
          <p:cNvPr id="3" name="Content Placeholder 2"/>
          <p:cNvSpPr>
            <a:spLocks noGrp="1"/>
          </p:cNvSpPr>
          <p:nvPr>
            <p:ph idx="1"/>
          </p:nvPr>
        </p:nvSpPr>
        <p:spPr/>
        <p:txBody>
          <a:bodyPr/>
          <a:lstStyle/>
          <a:p>
            <a:pPr algn="ctr" rtl="1"/>
            <a:r>
              <a:rPr lang="ar-SA" dirty="0" smtClean="0"/>
              <a:t>تعريف التصميم التجريبي</a:t>
            </a:r>
            <a:endParaRPr lang="ar-SA" dirty="0"/>
          </a:p>
        </p:txBody>
      </p:sp>
      <p:sp>
        <p:nvSpPr>
          <p:cNvPr id="4" name="Isosceles Triangle 3"/>
          <p:cNvSpPr/>
          <p:nvPr/>
        </p:nvSpPr>
        <p:spPr>
          <a:xfrm>
            <a:off x="685800" y="2133600"/>
            <a:ext cx="7467600" cy="3733800"/>
          </a:xfrm>
          <a:prstGeom prst="triangle">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2800" b="1" dirty="0" smtClean="0"/>
              <a:t>هو وضع الهيكل  الاساسي لتجربة ما، ووضع خطة للعمل محددة الجوانب  تمكن الباحث من إختبار فروضه  إختبارا دقيقا </a:t>
            </a:r>
            <a:endParaRPr lang="ar-SA" sz="2800" b="1"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الطرق التي تساعد على تحسين استخدام المنهج العلمي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dirty="0" smtClean="0"/>
              <a:t>النقاط التي يجب مراعاتها عند التصميم الجريبي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انواع التصميمات التجريبية </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خطوات المنهج التجريبي</a:t>
            </a:r>
            <a:endParaRPr lang="ar-S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55158480"/>
              </p:ext>
            </p:extLst>
          </p:nvPr>
        </p:nvGraphicFramePr>
        <p:xfrm>
          <a:off x="457200" y="16764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تقويم المنهج التجريبي</a:t>
            </a:r>
            <a:br>
              <a:rPr lang="ar-SA" dirty="0" smtClean="0"/>
            </a:br>
            <a:r>
              <a:rPr lang="ar-SA" dirty="0" smtClean="0"/>
              <a:t>اولاً /الميزات</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عيوب المنهج التجريبي</a:t>
            </a:r>
            <a:endParaRPr lang="ar-S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2477357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dirty="0" smtClean="0"/>
              <a:t>مناهج البحث التربوي</a:t>
            </a:r>
            <a:endParaRPr lang="ar-SA" dirty="0"/>
          </a:p>
        </p:txBody>
      </p:sp>
      <p:sp>
        <p:nvSpPr>
          <p:cNvPr id="3" name="Content Placeholder 2"/>
          <p:cNvSpPr>
            <a:spLocks noGrp="1"/>
          </p:cNvSpPr>
          <p:nvPr>
            <p:ph idx="1"/>
          </p:nvPr>
        </p:nvSpPr>
        <p:spPr/>
        <p:txBody>
          <a:bodyPr/>
          <a:lstStyle/>
          <a:p>
            <a:pPr algn="ctr" rtl="1"/>
            <a:r>
              <a:rPr lang="ar-SA" b="1" dirty="0" smtClean="0"/>
              <a:t>تعريف منهج البحث</a:t>
            </a:r>
            <a:endParaRPr lang="ar-SA" b="1" dirty="0"/>
          </a:p>
        </p:txBody>
      </p:sp>
      <p:sp>
        <p:nvSpPr>
          <p:cNvPr id="4" name="Left-Right Arrow 3"/>
          <p:cNvSpPr/>
          <p:nvPr/>
        </p:nvSpPr>
        <p:spPr>
          <a:xfrm>
            <a:off x="381000" y="1676400"/>
            <a:ext cx="8001000" cy="4648200"/>
          </a:xfrm>
          <a:prstGeom prst="lef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3200" dirty="0" smtClean="0"/>
              <a:t>هو الطريقة التي تتبع للكشف عن الحقائق بواسطة استخدام مجموعة من القواعد العامة ترتبط بتجميع البيانات وتحليلها حتى تصل الى نتائج ملموسة </a:t>
            </a:r>
            <a:endParaRPr lang="ar-SA" sz="3200"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dirty="0" smtClean="0"/>
              <a:t>المنهج شبه التجريبي</a:t>
            </a:r>
            <a:endParaRPr lang="ar-SA" dirty="0"/>
          </a:p>
        </p:txBody>
      </p:sp>
      <p:sp>
        <p:nvSpPr>
          <p:cNvPr id="3" name="Content Placeholder 2"/>
          <p:cNvSpPr>
            <a:spLocks noGrp="1"/>
          </p:cNvSpPr>
          <p:nvPr>
            <p:ph idx="1"/>
          </p:nvPr>
        </p:nvSpPr>
        <p:spPr/>
        <p:txBody>
          <a:bodyPr/>
          <a:lstStyle/>
          <a:p>
            <a:pPr algn="ctr" rtl="1"/>
            <a:r>
              <a:rPr lang="ar-SA" dirty="0" smtClean="0"/>
              <a:t>تعريف المنهج شبه التجريبي</a:t>
            </a:r>
            <a:endParaRPr lang="ar-SA" dirty="0"/>
          </a:p>
        </p:txBody>
      </p:sp>
      <p:sp>
        <p:nvSpPr>
          <p:cNvPr id="4" name="Oval 3"/>
          <p:cNvSpPr/>
          <p:nvPr/>
        </p:nvSpPr>
        <p:spPr>
          <a:xfrm>
            <a:off x="1295400" y="2209800"/>
            <a:ext cx="5715000" cy="3581400"/>
          </a:xfrm>
          <a:prstGeom prst="ellipse">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t>هو المنهج الذي يقوم بدراسة العلاقة بين متغيرين على ماهما عليه في الواقع دون التحكم في المتغيرات حيث يقوم الباحث بإختيار عينة قصدية من المجتمع بالاضافة الى عدم ضبط بعض المتغيرات الخارجية</a:t>
            </a:r>
            <a:endParaRPr lang="ar-SA" sz="2800" b="1"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انواع التصاميم شبه التجريبية</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الفرق بين المنهج التجريبي وشبه التجريبي</a:t>
            </a:r>
            <a:endParaRPr lang="ar-SA" dirty="0"/>
          </a:p>
        </p:txBody>
      </p:sp>
      <p:graphicFrame>
        <p:nvGraphicFramePr>
          <p:cNvPr id="4" name="Content Placeholder 3"/>
          <p:cNvGraphicFramePr>
            <a:graphicFrameLocks noGrp="1"/>
          </p:cNvGraphicFramePr>
          <p:nvPr>
            <p:ph idx="1"/>
          </p:nvPr>
        </p:nvGraphicFramePr>
        <p:xfrm>
          <a:off x="457200" y="1600200"/>
          <a:ext cx="8229600" cy="4632960"/>
        </p:xfrm>
        <a:graphic>
          <a:graphicData uri="http://schemas.openxmlformats.org/drawingml/2006/table">
            <a:tbl>
              <a:tblPr rtl="1" firstRow="1" bandRow="1">
                <a:tableStyleId>{21E4AEA4-8DFA-4A89-87EB-49C32662AFE0}</a:tableStyleId>
              </a:tblPr>
              <a:tblGrid>
                <a:gridCol w="2743200"/>
                <a:gridCol w="2743200"/>
                <a:gridCol w="2743200"/>
              </a:tblGrid>
              <a:tr h="370840">
                <a:tc>
                  <a:txBody>
                    <a:bodyPr/>
                    <a:lstStyle/>
                    <a:p>
                      <a:pPr algn="ctr" rtl="1"/>
                      <a:r>
                        <a:rPr lang="ar-SA" sz="2400" dirty="0" smtClean="0"/>
                        <a:t>وجه المقارنة</a:t>
                      </a:r>
                      <a:endParaRPr lang="ar-SA" sz="2400" dirty="0"/>
                    </a:p>
                  </a:txBody>
                  <a:tcPr/>
                </a:tc>
                <a:tc>
                  <a:txBody>
                    <a:bodyPr/>
                    <a:lstStyle/>
                    <a:p>
                      <a:pPr algn="ctr" rtl="1"/>
                      <a:r>
                        <a:rPr lang="ar-SA" sz="2400" dirty="0" smtClean="0"/>
                        <a:t>المنهج التجريبي</a:t>
                      </a:r>
                      <a:endParaRPr lang="ar-SA" sz="2400" dirty="0"/>
                    </a:p>
                  </a:txBody>
                  <a:tcPr/>
                </a:tc>
                <a:tc>
                  <a:txBody>
                    <a:bodyPr/>
                    <a:lstStyle/>
                    <a:p>
                      <a:pPr rtl="1"/>
                      <a:r>
                        <a:rPr lang="ar-SA" dirty="0" smtClean="0"/>
                        <a:t>المنهج شبه التجريبي</a:t>
                      </a:r>
                      <a:endParaRPr lang="ar-SA" dirty="0"/>
                    </a:p>
                  </a:txBody>
                  <a:tcPr/>
                </a:tc>
              </a:tr>
              <a:tr h="370840">
                <a:tc>
                  <a:txBody>
                    <a:bodyPr/>
                    <a:lstStyle/>
                    <a:p>
                      <a:pPr algn="ctr" rtl="1"/>
                      <a:r>
                        <a:rPr lang="ar-SA" sz="2400" dirty="0" smtClean="0"/>
                        <a:t>الضبط والتحكم </a:t>
                      </a:r>
                      <a:endParaRPr lang="ar-SA" sz="2400" dirty="0"/>
                    </a:p>
                  </a:txBody>
                  <a:tcPr/>
                </a:tc>
                <a:tc>
                  <a:txBody>
                    <a:bodyPr/>
                    <a:lstStyle/>
                    <a:p>
                      <a:pPr algn="ctr" rtl="1"/>
                      <a:r>
                        <a:rPr lang="ar-SA" sz="2400" dirty="0" smtClean="0"/>
                        <a:t>القدرة على ضبط متغير مستقل واحد على الاقل وضبطه تماما</a:t>
                      </a:r>
                      <a:endParaRPr lang="ar-SA" sz="2400" dirty="0"/>
                    </a:p>
                  </a:txBody>
                  <a:tcPr/>
                </a:tc>
                <a:tc>
                  <a:txBody>
                    <a:bodyPr/>
                    <a:lstStyle/>
                    <a:p>
                      <a:pPr algn="ctr" rtl="1"/>
                      <a:r>
                        <a:rPr lang="ar-SA" sz="3200" dirty="0" smtClean="0"/>
                        <a:t>تعدد المتغيرات التي يتحكم الباحث فيها وضبطها</a:t>
                      </a:r>
                      <a:endParaRPr lang="ar-SA" sz="3200" dirty="0"/>
                    </a:p>
                  </a:txBody>
                  <a:tcPr/>
                </a:tc>
              </a:tr>
              <a:tr h="370840">
                <a:tc>
                  <a:txBody>
                    <a:bodyPr/>
                    <a:lstStyle/>
                    <a:p>
                      <a:pPr algn="ctr" rtl="1"/>
                      <a:r>
                        <a:rPr lang="ar-SA" sz="2400" dirty="0" smtClean="0"/>
                        <a:t>العشوائية</a:t>
                      </a:r>
                      <a:endParaRPr lang="ar-SA" sz="2400" dirty="0"/>
                    </a:p>
                  </a:txBody>
                  <a:tcPr/>
                </a:tc>
                <a:tc>
                  <a:txBody>
                    <a:bodyPr/>
                    <a:lstStyle/>
                    <a:p>
                      <a:pPr rtl="1"/>
                      <a:r>
                        <a:rPr lang="ar-SA" sz="2400" dirty="0" smtClean="0"/>
                        <a:t>تستخدم العينات العشوائية ويتم توزيع افراد العينة بشكل عشوائا </a:t>
                      </a:r>
                      <a:endParaRPr lang="ar-SA" sz="2400" dirty="0"/>
                    </a:p>
                  </a:txBody>
                  <a:tcPr/>
                </a:tc>
                <a:tc>
                  <a:txBody>
                    <a:bodyPr/>
                    <a:lstStyle/>
                    <a:p>
                      <a:pPr algn="ctr" rtl="1"/>
                      <a:r>
                        <a:rPr lang="ar-SA" sz="3200" dirty="0" smtClean="0"/>
                        <a:t>الابتعاد عن العشوائية في اختيار العينة</a:t>
                      </a:r>
                      <a:endParaRPr lang="ar-SA" sz="3200" dirty="0"/>
                    </a:p>
                  </a:txBody>
                  <a:tcPr/>
                </a:tc>
              </a:tr>
              <a:tr h="370840">
                <a:tc>
                  <a:txBody>
                    <a:bodyPr/>
                    <a:lstStyle/>
                    <a:p>
                      <a:pPr rtl="1"/>
                      <a:r>
                        <a:rPr lang="ar-SA" sz="2400" dirty="0" smtClean="0"/>
                        <a:t>الصدق الداخلي والخارجي</a:t>
                      </a:r>
                      <a:endParaRPr lang="ar-SA" sz="2400" dirty="0"/>
                    </a:p>
                  </a:txBody>
                  <a:tcPr/>
                </a:tc>
                <a:tc>
                  <a:txBody>
                    <a:bodyPr/>
                    <a:lstStyle/>
                    <a:p>
                      <a:pPr rtl="1"/>
                      <a:r>
                        <a:rPr lang="ar-SA" sz="2400" dirty="0" smtClean="0"/>
                        <a:t>الاهتمام بالصدق الداخلى</a:t>
                      </a:r>
                      <a:endParaRPr lang="ar-SA" sz="2400" dirty="0"/>
                    </a:p>
                  </a:txBody>
                  <a:tcPr/>
                </a:tc>
                <a:tc>
                  <a:txBody>
                    <a:bodyPr/>
                    <a:lstStyle/>
                    <a:p>
                      <a:pPr algn="ctr" rtl="1"/>
                      <a:r>
                        <a:rPr lang="ar-SA" sz="3200" dirty="0" smtClean="0"/>
                        <a:t>التركيز على تعميم</a:t>
                      </a:r>
                      <a:r>
                        <a:rPr lang="ar-SA" sz="3200" baseline="0" dirty="0" smtClean="0"/>
                        <a:t> النتائج</a:t>
                      </a:r>
                      <a:endParaRPr lang="ar-SA" sz="3200" dirty="0"/>
                    </a:p>
                  </a:txBody>
                  <a:tcPr/>
                </a:tc>
              </a:tr>
            </a:tbl>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اهم مناهج البحث التربوي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مناهج البحث التربوي</a:t>
            </a:r>
            <a:endParaRPr lang="ar-SA" dirty="0"/>
          </a:p>
        </p:txBody>
      </p:sp>
      <p:sp>
        <p:nvSpPr>
          <p:cNvPr id="3" name="Content Placeholder 2"/>
          <p:cNvSpPr>
            <a:spLocks noGrp="1"/>
          </p:cNvSpPr>
          <p:nvPr>
            <p:ph idx="1"/>
          </p:nvPr>
        </p:nvSpPr>
        <p:spPr>
          <a:xfrm>
            <a:off x="457200" y="1447800"/>
            <a:ext cx="8229600" cy="4678363"/>
          </a:xfrm>
        </p:spPr>
        <p:txBody>
          <a:bodyPr/>
          <a:lstStyle/>
          <a:p>
            <a:pPr algn="ctr" rtl="1"/>
            <a:r>
              <a:rPr lang="ar-SA" dirty="0" smtClean="0"/>
              <a:t>مفهوم المنهج الوصفي</a:t>
            </a:r>
            <a:endParaRPr lang="ar-SA" dirty="0"/>
          </a:p>
        </p:txBody>
      </p:sp>
      <p:sp>
        <p:nvSpPr>
          <p:cNvPr id="4" name="Up Arrow Callout 3"/>
          <p:cNvSpPr/>
          <p:nvPr/>
        </p:nvSpPr>
        <p:spPr>
          <a:xfrm>
            <a:off x="1143000" y="1981200"/>
            <a:ext cx="6858000" cy="3581400"/>
          </a:xfrm>
          <a:prstGeom prst="upArrowCallou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a:t>هو</a:t>
            </a:r>
            <a:r>
              <a:rPr lang="ar-SA" dirty="0" smtClean="0"/>
              <a:t> </a:t>
            </a:r>
            <a:r>
              <a:rPr lang="ar-SA" sz="3200" dirty="0" smtClean="0"/>
              <a:t>المنهج الذي يقوم بوصف ماهو كائن وتفسيره ويحدد الظروف والعلاقات الموجودة بين المتغيرات ولايقتصر على جمع البيانات وتبويبها فحسب بل يتضمن قدرا من التفسير لهذه البيانات </a:t>
            </a:r>
            <a:endParaRPr lang="ar-SA" sz="3200" dirty="0"/>
          </a:p>
        </p:txBody>
      </p:sp>
    </p:spTree>
  </p:cSld>
  <p:clrMapOvr>
    <a:masterClrMapping/>
  </p:clrMapOvr>
  <p:transition>
    <p:wedge/>
    <p:sndAc>
      <p:stSnd>
        <p:snd r:embed="rId2" name="camera.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مناهج البحث التربوي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smtClean="0"/>
              <a:t>اهداف المنهج الوصفي</a:t>
            </a:r>
            <a:endParaRPr lang="ar-SA" dirty="0"/>
          </a:p>
        </p:txBody>
      </p:sp>
      <p:graphicFrame>
        <p:nvGraphicFramePr>
          <p:cNvPr id="4" name="Content Placeholder 3"/>
          <p:cNvGraphicFramePr>
            <a:graphicFrameLocks noGrp="1"/>
          </p:cNvGraphicFramePr>
          <p:nvPr>
            <p:ph idx="1"/>
          </p:nvPr>
        </p:nvGraphicFramePr>
        <p:xfrm>
          <a:off x="533400" y="1371600"/>
          <a:ext cx="8229600" cy="4678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مناهج البحث التربوي</a:t>
            </a:r>
            <a:br>
              <a:rPr lang="ar-SA" dirty="0" smtClean="0"/>
            </a:br>
            <a:r>
              <a:rPr lang="ar-SA" dirty="0" smtClean="0"/>
              <a:t>خطوات المنهج الوصفي</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SA" dirty="0" smtClean="0"/>
              <a:t>أنماط الدراسات الوصفية</a:t>
            </a:r>
            <a:endParaRPr lang="ar-S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edge/>
    <p:sndAc>
      <p:stSnd>
        <p:snd r:embed="rId2" name="camera.wav"/>
      </p:stSnd>
    </p:sndAc>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021TGp_bizmedical_light">
  <a:themeElements>
    <a:clrScheme name="021TGp_bizmedical_light 3">
      <a:dk1>
        <a:srgbClr val="000066"/>
      </a:dk1>
      <a:lt1>
        <a:srgbClr val="FFFFFF"/>
      </a:lt1>
      <a:dk2>
        <a:srgbClr val="58A252"/>
      </a:dk2>
      <a:lt2>
        <a:srgbClr val="B2B2B2"/>
      </a:lt2>
      <a:accent1>
        <a:srgbClr val="9999FF"/>
      </a:accent1>
      <a:accent2>
        <a:srgbClr val="2C95A0"/>
      </a:accent2>
      <a:accent3>
        <a:srgbClr val="FFFFFF"/>
      </a:accent3>
      <a:accent4>
        <a:srgbClr val="000056"/>
      </a:accent4>
      <a:accent5>
        <a:srgbClr val="CACAFF"/>
      </a:accent5>
      <a:accent6>
        <a:srgbClr val="278791"/>
      </a:accent6>
      <a:hlink>
        <a:srgbClr val="5A7CC0"/>
      </a:hlink>
      <a:folHlink>
        <a:srgbClr val="872ECA"/>
      </a:folHlink>
    </a:clrScheme>
    <a:fontScheme name="021TGp_bizmedical_light">
      <a:majorFont>
        <a:latin typeface="Arial"/>
        <a:ea typeface=""/>
        <a:cs typeface=""/>
      </a:majorFont>
      <a:minorFont>
        <a:latin typeface="Verdana"/>
        <a:ea typeface=""/>
        <a:cs typeface=""/>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021TGp_bizmedical_light 1">
        <a:dk1>
          <a:srgbClr val="000066"/>
        </a:dk1>
        <a:lt1>
          <a:srgbClr val="FFFFFF"/>
        </a:lt1>
        <a:dk2>
          <a:srgbClr val="58A252"/>
        </a:dk2>
        <a:lt2>
          <a:srgbClr val="B2B2B2"/>
        </a:lt2>
        <a:accent1>
          <a:srgbClr val="33CCCC"/>
        </a:accent1>
        <a:accent2>
          <a:srgbClr val="0099CC"/>
        </a:accent2>
        <a:accent3>
          <a:srgbClr val="FFFFFF"/>
        </a:accent3>
        <a:accent4>
          <a:srgbClr val="000056"/>
        </a:accent4>
        <a:accent5>
          <a:srgbClr val="ADE2E2"/>
        </a:accent5>
        <a:accent6>
          <a:srgbClr val="008AB9"/>
        </a:accent6>
        <a:hlink>
          <a:srgbClr val="6A9EB0"/>
        </a:hlink>
        <a:folHlink>
          <a:srgbClr val="6666FF"/>
        </a:folHlink>
      </a:clrScheme>
      <a:clrMap bg1="lt1" tx1="dk1" bg2="lt2" tx2="dk2" accent1="accent1" accent2="accent2" accent3="accent3" accent4="accent4" accent5="accent5" accent6="accent6" hlink="hlink" folHlink="folHlink"/>
    </a:extraClrScheme>
    <a:extraClrScheme>
      <a:clrScheme name="021TGp_bizmedical_light 2">
        <a:dk1>
          <a:srgbClr val="000066"/>
        </a:dk1>
        <a:lt1>
          <a:srgbClr val="FFFFFF"/>
        </a:lt1>
        <a:dk2>
          <a:srgbClr val="415CB3"/>
        </a:dk2>
        <a:lt2>
          <a:srgbClr val="B2B2B2"/>
        </a:lt2>
        <a:accent1>
          <a:srgbClr val="55AEEB"/>
        </a:accent1>
        <a:accent2>
          <a:srgbClr val="FF9933"/>
        </a:accent2>
        <a:accent3>
          <a:srgbClr val="FFFFFF"/>
        </a:accent3>
        <a:accent4>
          <a:srgbClr val="000056"/>
        </a:accent4>
        <a:accent5>
          <a:srgbClr val="B4D3F3"/>
        </a:accent5>
        <a:accent6>
          <a:srgbClr val="E78A2D"/>
        </a:accent6>
        <a:hlink>
          <a:srgbClr val="4D7AB5"/>
        </a:hlink>
        <a:folHlink>
          <a:srgbClr val="9964A2"/>
        </a:folHlink>
      </a:clrScheme>
      <a:clrMap bg1="lt1" tx1="dk1" bg2="lt2" tx2="dk2" accent1="accent1" accent2="accent2" accent3="accent3" accent4="accent4" accent5="accent5" accent6="accent6" hlink="hlink" folHlink="folHlink"/>
    </a:extraClrScheme>
    <a:extraClrScheme>
      <a:clrScheme name="021TGp_bizmedical_light 3">
        <a:dk1>
          <a:srgbClr val="000066"/>
        </a:dk1>
        <a:lt1>
          <a:srgbClr val="FFFFFF"/>
        </a:lt1>
        <a:dk2>
          <a:srgbClr val="58A252"/>
        </a:dk2>
        <a:lt2>
          <a:srgbClr val="B2B2B2"/>
        </a:lt2>
        <a:accent1>
          <a:srgbClr val="9999FF"/>
        </a:accent1>
        <a:accent2>
          <a:srgbClr val="2C95A0"/>
        </a:accent2>
        <a:accent3>
          <a:srgbClr val="FFFFFF"/>
        </a:accent3>
        <a:accent4>
          <a:srgbClr val="000056"/>
        </a:accent4>
        <a:accent5>
          <a:srgbClr val="CACAFF"/>
        </a:accent5>
        <a:accent6>
          <a:srgbClr val="278791"/>
        </a:accent6>
        <a:hlink>
          <a:srgbClr val="5A7CC0"/>
        </a:hlink>
        <a:folHlink>
          <a:srgbClr val="872ECA"/>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138</TotalTime>
  <Words>999</Words>
  <Application>Microsoft Office PowerPoint</Application>
  <PresentationFormat>عرض على الشاشة (3:4)‏</PresentationFormat>
  <Paragraphs>198</Paragraphs>
  <Slides>32</Slides>
  <Notes>0</Notes>
  <HiddenSlides>0</HiddenSlides>
  <MMClips>0</MMClips>
  <ScaleCrop>false</ScaleCrop>
  <HeadingPairs>
    <vt:vector size="4" baseType="variant">
      <vt:variant>
        <vt:lpstr>نسق</vt:lpstr>
      </vt:variant>
      <vt:variant>
        <vt:i4>2</vt:i4>
      </vt:variant>
      <vt:variant>
        <vt:lpstr>عناوين الشرائح</vt:lpstr>
      </vt:variant>
      <vt:variant>
        <vt:i4>32</vt:i4>
      </vt:variant>
    </vt:vector>
  </HeadingPairs>
  <TitlesOfParts>
    <vt:vector size="34" baseType="lpstr">
      <vt:lpstr>Office Theme</vt:lpstr>
      <vt:lpstr>4_021TGp_bizmedical_light</vt:lpstr>
      <vt:lpstr>عرض تقديمي في PowerPoint</vt:lpstr>
      <vt:lpstr>عرض تقديمي في PowerPoint</vt:lpstr>
      <vt:lpstr>مناهج البحث التربوي</vt:lpstr>
      <vt:lpstr>اهم مناهج البحث التربوي</vt:lpstr>
      <vt:lpstr>مناهج البحث التربوي</vt:lpstr>
      <vt:lpstr>مناهج البحث التربوي</vt:lpstr>
      <vt:lpstr>اهداف المنهج الوصفي</vt:lpstr>
      <vt:lpstr>مناهج البحث التربوي خطوات المنهج الوصفي</vt:lpstr>
      <vt:lpstr>أنماط الدراسات الوصفية</vt:lpstr>
      <vt:lpstr> الدراسات المسحية</vt:lpstr>
      <vt:lpstr>اهمية الدراسات المسحية</vt:lpstr>
      <vt:lpstr>    المحاورالرئيسية للدراسات المسحية في الحقل التربوي</vt:lpstr>
      <vt:lpstr>انماط الدراسات المسحية</vt:lpstr>
      <vt:lpstr>بحوث العلاقات المتبادلة</vt:lpstr>
      <vt:lpstr>انماط بحث العلاقات المتبادلة</vt:lpstr>
      <vt:lpstr>دراسات النمو والتطور</vt:lpstr>
      <vt:lpstr>خطوات دراسات النمو والتطور</vt:lpstr>
      <vt:lpstr>ايجابيات وسلبيات المنهج الوصفي</vt:lpstr>
      <vt:lpstr>المنهج التجريبي</vt:lpstr>
      <vt:lpstr>أهداف المنهج التجريبي</vt:lpstr>
      <vt:lpstr>مصطلحات البحث التجريبي</vt:lpstr>
      <vt:lpstr>ضبط المتغيرات التجريبية</vt:lpstr>
      <vt:lpstr>التصميم التجريبي</vt:lpstr>
      <vt:lpstr>الطرق التي تساعد على تحسين استخدام المنهج العلمي</vt:lpstr>
      <vt:lpstr>النقاط التي يجب مراعاتها عند التصميم الجريبي</vt:lpstr>
      <vt:lpstr>انواع التصميمات التجريبية </vt:lpstr>
      <vt:lpstr>خطوات المنهج التجريبي</vt:lpstr>
      <vt:lpstr>تقويم المنهج التجريبي اولاً /الميزات</vt:lpstr>
      <vt:lpstr>عيوب المنهج التجريبي</vt:lpstr>
      <vt:lpstr>المنهج شبه التجريبي</vt:lpstr>
      <vt:lpstr>انواع التصاميم شبه التجريبية</vt:lpstr>
      <vt:lpstr>الفرق بين المنهج التجريبي وشبه التجريبي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مناهج البحث التربوي</dc:title>
  <dc:creator>د. أمينة</dc:creator>
  <cp:lastModifiedBy>DELL</cp:lastModifiedBy>
  <cp:revision>8</cp:revision>
  <dcterms:created xsi:type="dcterms:W3CDTF">2006-08-16T00:00:00Z</dcterms:created>
  <dcterms:modified xsi:type="dcterms:W3CDTF">2015-03-21T11:13:24Z</dcterms:modified>
</cp:coreProperties>
</file>