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CB1D74-C522-4F99-A72A-D0D8291D1926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0007E7-F331-42B2-BCB7-A16C27C22639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rtl="0" fontAlgn="t"/>
            <a:r>
              <a:rPr lang="en-US" b="1" dirty="0"/>
              <a:t>A Shopping Corner in the Education College Annex Building in </a:t>
            </a:r>
            <a:r>
              <a:rPr lang="en-US" b="1" dirty="0" err="1"/>
              <a:t>Zulfi</a:t>
            </a:r>
            <a:endParaRPr lang="en-US" dirty="0"/>
          </a:p>
          <a:p>
            <a:pPr rtl="0"/>
            <a:r>
              <a:rPr lang="en-US" b="1" dirty="0"/>
              <a:t>Following the plan of the Student activity Unit and the directions of Vice dean of Student Affairs Department at the College of Education in </a:t>
            </a:r>
            <a:r>
              <a:rPr lang="en-US" b="1" dirty="0" err="1"/>
              <a:t>Zulfi</a:t>
            </a:r>
            <a:r>
              <a:rPr lang="en-US" b="1" dirty="0"/>
              <a:t> Ms. </a:t>
            </a:r>
            <a:r>
              <a:rPr lang="en-US" b="1" dirty="0" err="1"/>
              <a:t>Muniba</a:t>
            </a:r>
            <a:r>
              <a:rPr lang="en-US" b="1" dirty="0"/>
              <a:t> Abdullah Al-</a:t>
            </a:r>
            <a:r>
              <a:rPr lang="en-US" b="1" dirty="0" err="1"/>
              <a:t>Tiriqi</a:t>
            </a:r>
            <a:r>
              <a:rPr lang="en-US" b="1" dirty="0"/>
              <a:t>, a Shopping Corner has been established in the annex building of the College. The shopping corner included elements on: 1- popular food and beverages 2- devices accessories, mobile phones and computers 3- sweets and cookies 4- flowers. Participant students were: Nora Al-</a:t>
            </a:r>
            <a:r>
              <a:rPr lang="en-US" b="1" dirty="0" err="1"/>
              <a:t>Thanian</a:t>
            </a:r>
            <a:r>
              <a:rPr lang="en-US" b="1" dirty="0"/>
              <a:t>- </a:t>
            </a:r>
            <a:r>
              <a:rPr lang="en-US" b="1" dirty="0" err="1"/>
              <a:t>Munieeral</a:t>
            </a:r>
            <a:r>
              <a:rPr lang="en-US" b="1" dirty="0"/>
              <a:t> Al-</a:t>
            </a:r>
            <a:r>
              <a:rPr lang="en-US" b="1" dirty="0" err="1"/>
              <a:t>Habish</a:t>
            </a:r>
            <a:r>
              <a:rPr lang="en-US" b="1" dirty="0"/>
              <a:t>- </a:t>
            </a:r>
            <a:r>
              <a:rPr lang="en-US" b="1" dirty="0" err="1"/>
              <a:t>Rwabi</a:t>
            </a:r>
            <a:r>
              <a:rPr lang="en-US" b="1" dirty="0"/>
              <a:t> </a:t>
            </a:r>
            <a:r>
              <a:rPr lang="en-US" b="1" dirty="0" err="1"/>
              <a:t>AlMigel</a:t>
            </a:r>
            <a:r>
              <a:rPr lang="en-US" b="1" dirty="0"/>
              <a:t>- </a:t>
            </a:r>
            <a:r>
              <a:rPr lang="en-US" b="1" dirty="0" err="1"/>
              <a:t>Hafsa</a:t>
            </a:r>
            <a:r>
              <a:rPr lang="en-US" b="1" dirty="0"/>
              <a:t> Al-</a:t>
            </a:r>
            <a:r>
              <a:rPr lang="en-US" b="1" dirty="0" err="1"/>
              <a:t>Muqrin</a:t>
            </a:r>
            <a:r>
              <a:rPr lang="en-US" b="1" dirty="0"/>
              <a:t>- Rehab </a:t>
            </a:r>
            <a:r>
              <a:rPr lang="en-US" b="1" dirty="0" err="1"/>
              <a:t>Masud</a:t>
            </a:r>
            <a:r>
              <a:rPr lang="en-US" b="1" dirty="0"/>
              <a:t>- </a:t>
            </a:r>
            <a:r>
              <a:rPr lang="en-US" b="1" dirty="0" err="1"/>
              <a:t>Hissa</a:t>
            </a:r>
            <a:r>
              <a:rPr lang="en-US" b="1" dirty="0"/>
              <a:t> Al </a:t>
            </a:r>
            <a:r>
              <a:rPr lang="en-US" b="1" dirty="0" err="1"/>
              <a:t>Nasar</a:t>
            </a:r>
            <a:r>
              <a:rPr lang="en-US" b="1" dirty="0"/>
              <a:t>- </a:t>
            </a:r>
            <a:r>
              <a:rPr lang="en-US" b="1" dirty="0" err="1"/>
              <a:t>Safia</a:t>
            </a:r>
            <a:r>
              <a:rPr lang="en-US" b="1" dirty="0"/>
              <a:t> Al-</a:t>
            </a:r>
            <a:r>
              <a:rPr lang="en-US" b="1" dirty="0" err="1"/>
              <a:t>Ateeq</a:t>
            </a:r>
            <a:r>
              <a:rPr lang="en-US" b="1" dirty="0"/>
              <a:t>- </a:t>
            </a:r>
            <a:r>
              <a:rPr lang="en-US" b="1" dirty="0" err="1"/>
              <a:t>Ghalia</a:t>
            </a:r>
            <a:r>
              <a:rPr lang="en-US" b="1" dirty="0"/>
              <a:t> Al-</a:t>
            </a:r>
            <a:r>
              <a:rPr lang="en-US" b="1" dirty="0" err="1"/>
              <a:t>Kahtani</a:t>
            </a:r>
            <a:r>
              <a:rPr lang="en-US" b="1" dirty="0"/>
              <a:t>- Sahar Al-Fayez. Media Unit. Annex Building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3951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112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تدفق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2015-04-15T03:07:48Z</dcterms:created>
  <dcterms:modified xsi:type="dcterms:W3CDTF">2015-04-15T03:10:00Z</dcterms:modified>
</cp:coreProperties>
</file>