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6EC77649-1B80-47F8-89A1-2B1F033504D7}"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37C4E7A-A0C8-4506-B958-8DF8B9CD1E40}"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EC77649-1B80-47F8-89A1-2B1F033504D7}"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37C4E7A-A0C8-4506-B958-8DF8B9CD1E40}"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EC77649-1B80-47F8-89A1-2B1F033504D7}"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37C4E7A-A0C8-4506-B958-8DF8B9CD1E40}"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EC77649-1B80-47F8-89A1-2B1F033504D7}"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37C4E7A-A0C8-4506-B958-8DF8B9CD1E40}"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EC77649-1B80-47F8-89A1-2B1F033504D7}"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37C4E7A-A0C8-4506-B958-8DF8B9CD1E40}"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6EC77649-1B80-47F8-89A1-2B1F033504D7}"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37C4E7A-A0C8-4506-B958-8DF8B9CD1E40}"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6EC77649-1B80-47F8-89A1-2B1F033504D7}"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837C4E7A-A0C8-4506-B958-8DF8B9CD1E40}"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6EC77649-1B80-47F8-89A1-2B1F033504D7}"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837C4E7A-A0C8-4506-B958-8DF8B9CD1E40}"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C77649-1B80-47F8-89A1-2B1F033504D7}"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837C4E7A-A0C8-4506-B958-8DF8B9CD1E40}"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6EC77649-1B80-47F8-89A1-2B1F033504D7}"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37C4E7A-A0C8-4506-B958-8DF8B9CD1E40}"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6EC77649-1B80-47F8-89A1-2B1F033504D7}"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837C4E7A-A0C8-4506-B958-8DF8B9CD1E40}"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37C4E7A-A0C8-4506-B958-8DF8B9CD1E40}"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EC77649-1B80-47F8-89A1-2B1F033504D7}"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67544" y="404664"/>
            <a:ext cx="7620000" cy="1143000"/>
          </a:xfrm>
        </p:spPr>
        <p:txBody>
          <a:bodyPr/>
          <a:lstStyle/>
          <a:p>
            <a:pPr algn="ctr"/>
            <a:r>
              <a:rPr lang="en-US" sz="3600" dirty="0">
                <a:latin typeface="Times New Roman"/>
                <a:ea typeface="Times New Roman"/>
              </a:rPr>
              <a:t>(Autism: characteristics and treatment programs)</a:t>
            </a:r>
            <a:br>
              <a:rPr lang="en-US" sz="3600" dirty="0">
                <a:latin typeface="Times New Roman"/>
                <a:ea typeface="Times New Roman"/>
              </a:rPr>
            </a:br>
            <a:endParaRPr lang="ar-SA" sz="3600" dirty="0"/>
          </a:p>
        </p:txBody>
      </p:sp>
      <p:sp>
        <p:nvSpPr>
          <p:cNvPr id="5" name="عنصر نائب للمحتوى 4"/>
          <p:cNvSpPr>
            <a:spLocks noGrp="1"/>
          </p:cNvSpPr>
          <p:nvPr>
            <p:ph idx="1"/>
          </p:nvPr>
        </p:nvSpPr>
        <p:spPr>
          <a:xfrm>
            <a:off x="179512" y="1600200"/>
            <a:ext cx="8136904" cy="5141168"/>
          </a:xfrm>
        </p:spPr>
        <p:txBody>
          <a:bodyPr>
            <a:normAutofit lnSpcReduction="10000"/>
          </a:bodyPr>
          <a:lstStyle/>
          <a:p>
            <a:pPr algn="just" rtl="0"/>
            <a:r>
              <a:rPr lang="en-US" sz="2500" dirty="0">
                <a:latin typeface="Times New Roman"/>
                <a:ea typeface="Times New Roman"/>
              </a:rPr>
              <a:t>With the presence of the Faculty agent of Administrative Affairs: Nasser Al-Othman, and the Director of Student Affairs Professor Mohsen </a:t>
            </a:r>
            <a:r>
              <a:rPr lang="en-US" sz="2500" dirty="0" err="1">
                <a:latin typeface="Times New Roman"/>
                <a:ea typeface="Times New Roman"/>
              </a:rPr>
              <a:t>Aledeib</a:t>
            </a:r>
            <a:r>
              <a:rPr lang="en-US" sz="2500" dirty="0">
                <a:latin typeface="Times New Roman"/>
                <a:ea typeface="Times New Roman"/>
              </a:rPr>
              <a:t>, the Faculty of Education of </a:t>
            </a:r>
            <a:r>
              <a:rPr lang="en-US" sz="2500" dirty="0" err="1">
                <a:latin typeface="Times New Roman"/>
                <a:ea typeface="Times New Roman"/>
              </a:rPr>
              <a:t>Zulfi</a:t>
            </a:r>
            <a:r>
              <a:rPr lang="en-US" sz="2500" dirty="0">
                <a:latin typeface="Times New Roman"/>
                <a:ea typeface="Times New Roman"/>
              </a:rPr>
              <a:t>: the Educational Sciences Department has organized  a seminar on autism diagnosis and treatment programs on Monday 2-4-2-13 which happens to be the International Day for Autism. The seminar was initiated with verses from the Holy Quran read by the student: </a:t>
            </a:r>
            <a:r>
              <a:rPr lang="en-US" sz="2500" dirty="0" err="1">
                <a:latin typeface="Times New Roman"/>
                <a:ea typeface="Times New Roman"/>
              </a:rPr>
              <a:t>Abdulaziz</a:t>
            </a:r>
            <a:r>
              <a:rPr lang="en-US" sz="2500" dirty="0">
                <a:latin typeface="Times New Roman"/>
                <a:ea typeface="Times New Roman"/>
              </a:rPr>
              <a:t> </a:t>
            </a:r>
            <a:r>
              <a:rPr lang="en-US" sz="2500" dirty="0" err="1">
                <a:latin typeface="Times New Roman"/>
                <a:ea typeface="Times New Roman"/>
              </a:rPr>
              <a:t>Alkotaian</a:t>
            </a:r>
            <a:r>
              <a:rPr lang="en-US" sz="2500" dirty="0">
                <a:latin typeface="Times New Roman"/>
                <a:ea typeface="Times New Roman"/>
              </a:rPr>
              <a:t>, then his Excellency the head of Educational Sciences department, Dr. Abdullah </a:t>
            </a:r>
            <a:r>
              <a:rPr lang="en-US" sz="2500" dirty="0" err="1">
                <a:latin typeface="Times New Roman"/>
                <a:ea typeface="Times New Roman"/>
              </a:rPr>
              <a:t>Awad</a:t>
            </a:r>
            <a:r>
              <a:rPr lang="en-US" sz="2500" dirty="0">
                <a:latin typeface="Times New Roman"/>
                <a:ea typeface="Times New Roman"/>
              </a:rPr>
              <a:t> Al </a:t>
            </a:r>
            <a:r>
              <a:rPr lang="en-US" sz="2500" dirty="0" err="1">
                <a:latin typeface="Times New Roman"/>
                <a:ea typeface="Times New Roman"/>
              </a:rPr>
              <a:t>Harbi</a:t>
            </a:r>
            <a:r>
              <a:rPr lang="en-US" sz="2500" dirty="0">
                <a:latin typeface="Times New Roman"/>
                <a:ea typeface="Times New Roman"/>
              </a:rPr>
              <a:t>, started talking about spreading awareness of children with autism among members of the community to celebrate their national day</a:t>
            </a:r>
          </a:p>
          <a:p>
            <a:r>
              <a:rPr lang="en-US" sz="2400" dirty="0">
                <a:latin typeface="Times New Roman"/>
                <a:ea typeface="Times New Roman"/>
              </a:rPr>
              <a:t> </a:t>
            </a:r>
          </a:p>
          <a:p>
            <a:pPr algn="l" rtl="0"/>
            <a:endParaRPr lang="ar-SA" dirty="0"/>
          </a:p>
        </p:txBody>
      </p:sp>
    </p:spTree>
    <p:extLst>
      <p:ext uri="{BB962C8B-B14F-4D97-AF65-F5344CB8AC3E}">
        <p14:creationId xmlns:p14="http://schemas.microsoft.com/office/powerpoint/2010/main" val="2278304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134" y="332656"/>
            <a:ext cx="8388424" cy="6525344"/>
          </a:xfrm>
        </p:spPr>
        <p:txBody>
          <a:bodyPr>
            <a:normAutofit/>
          </a:bodyPr>
          <a:lstStyle/>
          <a:p>
            <a:pPr lvl="0" algn="just" rtl="0">
              <a:buClr>
                <a:srgbClr val="A9A57C"/>
              </a:buClr>
            </a:pPr>
            <a:r>
              <a:rPr lang="en-US" sz="2500" dirty="0">
                <a:solidFill>
                  <a:srgbClr val="2F2B20"/>
                </a:solidFill>
                <a:latin typeface="Times New Roman"/>
                <a:ea typeface="Times New Roman"/>
              </a:rPr>
              <a:t>  After that, a speech and language pathologist, professor </a:t>
            </a:r>
            <a:r>
              <a:rPr lang="en-US" sz="2500" dirty="0" err="1">
                <a:solidFill>
                  <a:srgbClr val="2F2B20"/>
                </a:solidFill>
                <a:latin typeface="Times New Roman"/>
                <a:ea typeface="Times New Roman"/>
              </a:rPr>
              <a:t>Hamzah</a:t>
            </a:r>
            <a:r>
              <a:rPr lang="en-US" sz="2500" dirty="0">
                <a:solidFill>
                  <a:srgbClr val="2F2B20"/>
                </a:solidFill>
                <a:latin typeface="Times New Roman"/>
                <a:ea typeface="Times New Roman"/>
              </a:rPr>
              <a:t> Mohammed </a:t>
            </a:r>
            <a:r>
              <a:rPr lang="en-US" sz="2500" dirty="0" err="1">
                <a:solidFill>
                  <a:srgbClr val="2F2B20"/>
                </a:solidFill>
                <a:latin typeface="Times New Roman"/>
                <a:ea typeface="Times New Roman"/>
              </a:rPr>
              <a:t>Ayasrah</a:t>
            </a:r>
            <a:r>
              <a:rPr lang="en-US" sz="2500" dirty="0">
                <a:solidFill>
                  <a:srgbClr val="2F2B20"/>
                </a:solidFill>
                <a:latin typeface="Times New Roman"/>
                <a:ea typeface="Times New Roman"/>
              </a:rPr>
              <a:t>, talked about the definition of autism, the most important characteristics of  children with autism, and the number of autistic children, as studies indicate that there is one autistic child in every 166 children in the world and this number is steadily increasing</a:t>
            </a:r>
          </a:p>
          <a:p>
            <a:pPr algn="l" rtl="0"/>
            <a:endParaRPr lang="en-US" sz="2500" dirty="0" smtClean="0"/>
          </a:p>
          <a:p>
            <a:pPr algn="l" rtl="0"/>
            <a:endParaRPr lang="en-US" sz="2500" dirty="0"/>
          </a:p>
          <a:p>
            <a:pPr algn="just" rtl="0"/>
            <a:r>
              <a:rPr lang="en-US" sz="2500" dirty="0">
                <a:latin typeface="Times New Roman"/>
                <a:ea typeface="Times New Roman"/>
              </a:rPr>
              <a:t>  Next, a psychologist, Dr. </a:t>
            </a:r>
            <a:r>
              <a:rPr lang="en-US" sz="2500" dirty="0" err="1">
                <a:latin typeface="Times New Roman"/>
                <a:ea typeface="Times New Roman"/>
              </a:rPr>
              <a:t>Nazar</a:t>
            </a:r>
            <a:r>
              <a:rPr lang="en-US" sz="2500" dirty="0">
                <a:latin typeface="Times New Roman"/>
                <a:ea typeface="Times New Roman"/>
              </a:rPr>
              <a:t> Mohammad </a:t>
            </a:r>
            <a:r>
              <a:rPr lang="en-US" sz="2500" dirty="0" err="1">
                <a:latin typeface="Times New Roman"/>
                <a:ea typeface="Times New Roman"/>
              </a:rPr>
              <a:t>Alzoabi</a:t>
            </a:r>
            <a:r>
              <a:rPr lang="en-US" sz="2500" dirty="0">
                <a:latin typeface="Times New Roman"/>
                <a:ea typeface="Times New Roman"/>
              </a:rPr>
              <a:t>, talked about the recommended programs for autistic children and the importance of early intervention for this category. At the end of the seminar, questions were raised by students and faculty members</a:t>
            </a:r>
          </a:p>
          <a:p>
            <a:pPr algn="l" rtl="0"/>
            <a:endParaRPr lang="ar-SA" sz="2500" dirty="0"/>
          </a:p>
        </p:txBody>
      </p:sp>
    </p:spTree>
    <p:extLst>
      <p:ext uri="{BB962C8B-B14F-4D97-AF65-F5344CB8AC3E}">
        <p14:creationId xmlns:p14="http://schemas.microsoft.com/office/powerpoint/2010/main" val="3941918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mu.edu.sa/sites/default/files/DSC_1298.JPG"/>
          <p:cNvPicPr/>
          <p:nvPr/>
        </p:nvPicPr>
        <p:blipFill>
          <a:blip r:embed="rId2">
            <a:extLst>
              <a:ext uri="{28A0092B-C50C-407E-A947-70E740481C1C}">
                <a14:useLocalDpi xmlns:a14="http://schemas.microsoft.com/office/drawing/2010/main" val="0"/>
              </a:ext>
            </a:extLst>
          </a:blip>
          <a:srcRect/>
          <a:stretch>
            <a:fillRect/>
          </a:stretch>
        </p:blipFill>
        <p:spPr bwMode="auto">
          <a:xfrm>
            <a:off x="-1144905" y="-382270"/>
            <a:ext cx="11433810" cy="7622540"/>
          </a:xfrm>
          <a:prstGeom prst="rect">
            <a:avLst/>
          </a:prstGeom>
          <a:noFill/>
          <a:ln>
            <a:noFill/>
          </a:ln>
        </p:spPr>
      </p:pic>
    </p:spTree>
    <p:extLst>
      <p:ext uri="{BB962C8B-B14F-4D97-AF65-F5344CB8AC3E}">
        <p14:creationId xmlns:p14="http://schemas.microsoft.com/office/powerpoint/2010/main" val="14226542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TotalTime>
  <Words>45</Words>
  <Application>Microsoft Office PowerPoint</Application>
  <PresentationFormat>عرض على الشاشة (3:4)‏</PresentationFormat>
  <Paragraphs>7</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تجاور</vt:lpstr>
      <vt:lpstr>(Autism: characteristics and treatment programs)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(Autism: characteristics and treatment programs) </dc:title>
  <dc:creator>Mu</dc:creator>
  <cp:lastModifiedBy>Mu</cp:lastModifiedBy>
  <cp:revision>1</cp:revision>
  <dcterms:created xsi:type="dcterms:W3CDTF">2015-04-04T13:00:11Z</dcterms:created>
  <dcterms:modified xsi:type="dcterms:W3CDTF">2015-04-04T13:04:24Z</dcterms:modified>
</cp:coreProperties>
</file>