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B09A-F06D-43EE-A566-A698E9A4057B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6D44B-A732-40F6-B6AC-BFBE0BAF7E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615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B09A-F06D-43EE-A566-A698E9A4057B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6D44B-A732-40F6-B6AC-BFBE0BAF7E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123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B09A-F06D-43EE-A566-A698E9A4057B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6D44B-A732-40F6-B6AC-BFBE0BAF7E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28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B09A-F06D-43EE-A566-A698E9A4057B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6D44B-A732-40F6-B6AC-BFBE0BAF7E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728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B09A-F06D-43EE-A566-A698E9A4057B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6D44B-A732-40F6-B6AC-BFBE0BAF7E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313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B09A-F06D-43EE-A566-A698E9A4057B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6D44B-A732-40F6-B6AC-BFBE0BAF7E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698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B09A-F06D-43EE-A566-A698E9A4057B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6D44B-A732-40F6-B6AC-BFBE0BAF7E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188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B09A-F06D-43EE-A566-A698E9A4057B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6D44B-A732-40F6-B6AC-BFBE0BAF7E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6112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B09A-F06D-43EE-A566-A698E9A4057B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6D44B-A732-40F6-B6AC-BFBE0BAF7E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822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B09A-F06D-43EE-A566-A698E9A4057B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6D44B-A732-40F6-B6AC-BFBE0BAF7E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116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B09A-F06D-43EE-A566-A698E9A4057B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6D44B-A732-40F6-B6AC-BFBE0BAF7E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140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BB09A-F06D-43EE-A566-A698E9A4057B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6D44B-A732-40F6-B6AC-BFBE0BAF7E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464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.almudibry@mu.edu.s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8574" y="205295"/>
            <a:ext cx="1069485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INVESTIGATION INTO THE USE OF TECHNOLOGY FOR TEACHING BY SAUDI TEACHERS IN SAUDI PUBLIC SCHOOLS</a:t>
            </a:r>
            <a:r>
              <a:rPr kumimoji="0" lang="en-GB" alt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altLang="ar-S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Khaled </a:t>
            </a:r>
            <a:r>
              <a:rPr kumimoji="0" lang="en-GB" altLang="ar-S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Almudibry</a:t>
            </a:r>
            <a:r>
              <a:rPr kumimoji="0" lang="en-GB" alt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altLang="ar-S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Majmaah</a:t>
            </a:r>
            <a:r>
              <a:rPr kumimoji="0" lang="en-GB" altLang="ar-S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University (Saudi Arabia) </a:t>
            </a:r>
            <a:endParaRPr kumimoji="0" lang="en-US" altLang="ar-S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k.almudibry@mu.edu.sa</a:t>
            </a:r>
            <a:r>
              <a:rPr kumimoji="0" lang="en-GB" altLang="ar-S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kumimoji="0" lang="en-GB" altLang="ar-S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45558" y="1826529"/>
            <a:ext cx="11840620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Abstract </a:t>
            </a:r>
            <a:endParaRPr kumimoji="0" lang="en-US" alt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study was conducted to investigate the actual use of technology by Saudi teachers for teaching their subjects in Saudi Arabia’s public schools.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study was conducted in </a:t>
            </a:r>
            <a:r>
              <a:rPr kumimoji="0" lang="en-GB" altLang="ar-S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Gassim</a:t>
            </a:r>
            <a:r>
              <a:rPr kumimoji="0" lang="en-GB" alt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City, Saudi Arabia, by randomly selecting four schools from different educational stages.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participants were 39 Saudi teachers (14 males and 25 females) who teach various subjects.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study used a quantitative data collection method for gathering the required information  via questionnaires. In addition,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qualitative data were collected from open-ended questions in the questionnaire. </a:t>
            </a:r>
            <a:endParaRPr kumimoji="0" lang="en-US" alt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results showed that technology has been used by most of the teachers for teaching their subjects,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though a few of them reported that they had not used it before. The findings showed that there were some barriers to using technology for teaching,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such as lack of training on the proper use of computers in education, classrooms are not fitted to use technology and a lack of e-sources in schools which forces the teacher to bring them him/herself.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However, the findings showed that female teachers used technology more frequently than male teachers.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Furthermore, the findings showed that both male and female teachers have positive attitudes towards technology for teaching and they reported that their students share the same attitude.</a:t>
            </a:r>
            <a:endParaRPr kumimoji="0" lang="en-US" alt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Keywords: Technology in education, teaching and learning with technology, E-learning</a:t>
            </a:r>
            <a:endParaRPr kumimoji="0" lang="en-US" alt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18579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266</Words>
  <Application>Microsoft Office PowerPoint</Application>
  <PresentationFormat>ملء الشاشة</PresentationFormat>
  <Paragraphs>16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AN INVESTIGATION INTO THE USE OF TECHNOLOGY FOR TEACHING BY SAUDI TEACHERS IN SAUDI PUBLIC SCHOOLS  Khaled Almudibry  Majmaah University (Saudi Arabia)  k.almudibry@mu.edu.sa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INVESTIGATION INTO THE USE OF TECHNOLOGY FOR TEACHING BY SAUDI TEACHERS IN SAUDI PUBLIC SCHOOLS  Khaled Almudibry  Majmaah University (Saudi Arabia)  k.almudibry@mu.edu.sa  </dc:title>
  <dc:creator>Bedo</dc:creator>
  <cp:lastModifiedBy>Bedo</cp:lastModifiedBy>
  <cp:revision>1</cp:revision>
  <dcterms:created xsi:type="dcterms:W3CDTF">2015-04-19T08:56:34Z</dcterms:created>
  <dcterms:modified xsi:type="dcterms:W3CDTF">2015-04-19T08:58:54Z</dcterms:modified>
</cp:coreProperties>
</file>