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1C99133-5545-447C-8E7B-E3700520DB51}"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1C99133-5545-447C-8E7B-E3700520DB51}"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1C99133-5545-447C-8E7B-E3700520DB51}"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1C99133-5545-447C-8E7B-E3700520DB5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9FA95CE-8DC7-4CF4-9F68-1DCF47A392F5}" type="datetimeFigureOut">
              <a:rPr lang="ar-SA" smtClean="0"/>
              <a:t>21/06/36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1C99133-5545-447C-8E7B-E3700520DB51}"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9FA95CE-8DC7-4CF4-9F68-1DCF47A392F5}" type="datetimeFigureOut">
              <a:rPr lang="ar-SA" smtClean="0"/>
              <a:t>21/06/36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1C99133-5545-447C-8E7B-E3700520DB51}"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6525344"/>
          </a:xfrm>
        </p:spPr>
        <p:txBody>
          <a:bodyPr>
            <a:normAutofit fontScale="40000" lnSpcReduction="20000"/>
          </a:bodyPr>
          <a:lstStyle/>
          <a:p>
            <a:r>
              <a:rPr lang="en-US" b="1" dirty="0"/>
              <a:t>The </a:t>
            </a:r>
            <a:r>
              <a:rPr lang="en-US" b="1" dirty="0" err="1"/>
              <a:t>Zulfi</a:t>
            </a:r>
            <a:r>
              <a:rPr lang="en-US" b="1" dirty="0"/>
              <a:t> College of Education has Organized a Workshop Entitled “The Importance of Academic Accreditation for Students”.</a:t>
            </a:r>
            <a:endParaRPr lang="en-US" dirty="0"/>
          </a:p>
          <a:p>
            <a:pPr>
              <a:lnSpc>
                <a:spcPct val="170000"/>
              </a:lnSpc>
            </a:pPr>
            <a:r>
              <a:rPr lang="en-US" b="1" dirty="0"/>
              <a:t>The </a:t>
            </a:r>
            <a:r>
              <a:rPr lang="en-US" b="1" dirty="0" err="1"/>
              <a:t>Zulfi</a:t>
            </a:r>
            <a:r>
              <a:rPr lang="en-US" b="1" dirty="0"/>
              <a:t> College of Education has organized a workshop entitled “The Importance of Academic Accreditation for Students”. The Student Activities Unit at the </a:t>
            </a:r>
            <a:r>
              <a:rPr lang="en-US" b="1" dirty="0" err="1"/>
              <a:t>Zulfi</a:t>
            </a:r>
            <a:r>
              <a:rPr lang="en-US" b="1" dirty="0"/>
              <a:t> College of Education participated in the Developmental Project for Institutional Accreditation of the University through organizing a workshop entitled “the Importance of Academic Accreditation for Students” with the purpose of training ten students in the field of Quality and Accreditation. The training was offered by His Excellency the Quality vice-dean for Skills Development, Mr. </a:t>
            </a:r>
            <a:r>
              <a:rPr lang="en-US" b="1" dirty="0" err="1"/>
              <a:t>Tawfiq</a:t>
            </a:r>
            <a:r>
              <a:rPr lang="en-US" b="1" dirty="0"/>
              <a:t> Al </a:t>
            </a:r>
            <a:r>
              <a:rPr lang="en-US" b="1" dirty="0" err="1"/>
              <a:t>Modaihim</a:t>
            </a:r>
            <a:r>
              <a:rPr lang="en-US" b="1" dirty="0"/>
              <a:t>, who targeted topics like: The quality of education and its importance for it is everyone's responsibility, especially the student, and how that applying the quality systems in education guarantees excellence of the graduate student among thousands of graduates as well as several job opportunities. Accordingly the students are the first beneficiary of the quality system on condition that they play an active and influential role in their learning process. At the end, the students expressed their delight with the topics that Mr. </a:t>
            </a:r>
            <a:r>
              <a:rPr lang="en-US" b="1" dirty="0" err="1"/>
              <a:t>Tawfiq</a:t>
            </a:r>
            <a:r>
              <a:rPr lang="en-US" b="1" dirty="0"/>
              <a:t> had covered and with this course that allowed them to learn about the quality of their courses, the University Quality Extent, the departments’ scientific Accreditation and the several job opportunities they can get if the university obtains an institutional Accreditation.</a:t>
            </a:r>
            <a:endParaRPr lang="en-US" dirty="0"/>
          </a:p>
          <a:p>
            <a:r>
              <a:rPr lang="en-US" b="1" dirty="0"/>
              <a:t> </a:t>
            </a:r>
            <a:endParaRPr lang="en-US" dirty="0"/>
          </a:p>
          <a:p>
            <a:r>
              <a:rPr lang="ar-SA" b="1" dirty="0"/>
              <a:t> </a:t>
            </a:r>
            <a:endParaRPr lang="en-US" dirty="0"/>
          </a:p>
          <a:p>
            <a:r>
              <a:rPr lang="ar-SA" b="1" dirty="0"/>
              <a:t> </a:t>
            </a:r>
            <a:endParaRPr lang="en-US" dirty="0"/>
          </a:p>
          <a:p>
            <a:r>
              <a:rPr lang="ar-SA" b="1" dirty="0"/>
              <a:t> </a:t>
            </a:r>
            <a:endParaRPr lang="en-US" dirty="0"/>
          </a:p>
          <a:p>
            <a:pPr rtl="0"/>
            <a:r>
              <a:rPr lang="en-US" dirty="0"/>
              <a:t> </a:t>
            </a:r>
          </a:p>
          <a:p>
            <a:r>
              <a:rPr lang="en-US" dirty="0"/>
              <a:t> </a:t>
            </a:r>
          </a:p>
          <a:p>
            <a:pPr marL="0" indent="0">
              <a:buNone/>
            </a:pPr>
            <a:endParaRPr lang="ar-SA" dirty="0"/>
          </a:p>
        </p:txBody>
      </p:sp>
    </p:spTree>
    <p:extLst>
      <p:ext uri="{BB962C8B-B14F-4D97-AF65-F5344CB8AC3E}">
        <p14:creationId xmlns:p14="http://schemas.microsoft.com/office/powerpoint/2010/main" val="35271275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242</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2015-04-10T12:27:46Z</dcterms:created>
  <dcterms:modified xsi:type="dcterms:W3CDTF">2015-04-10T12:28:31Z</dcterms:modified>
</cp:coreProperties>
</file>