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C9F2FA5-32DA-4B11-8901-42D488279A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C9F2FA5-32DA-4B11-8901-42D488279A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C9F2FA5-32DA-4B11-8901-42D488279A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C9F2FA5-32DA-4B11-8901-42D488279A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C9F2FA5-32DA-4B11-8901-42D488279A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C9F2FA5-32DA-4B11-8901-42D488279A93}"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2C9F2FA5-32DA-4B11-8901-42D488279A93}"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C9F2FA5-32DA-4B11-8901-42D488279A93}"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F2FA5-32DA-4B11-8901-42D488279A93}"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2ADB9C6-32AD-414E-AF3D-6E9B5D41B3E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C9F2FA5-32DA-4B11-8901-42D488279A93}"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2ADB9C6-32AD-414E-AF3D-6E9B5D41B3ED}"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2C9F2FA5-32DA-4B11-8901-42D488279A93}"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A2ADB9C6-32AD-414E-AF3D-6E9B5D41B3ED}"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2ADB9C6-32AD-414E-AF3D-6E9B5D41B3ED}"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C9F2FA5-32DA-4B11-8901-42D488279A93}"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51520" y="260648"/>
            <a:ext cx="7992888" cy="1156990"/>
          </a:xfrm>
        </p:spPr>
        <p:txBody>
          <a:bodyPr/>
          <a:lstStyle/>
          <a:p>
            <a:pPr algn="ctr" rtl="0" fontAlgn="t">
              <a:lnSpc>
                <a:spcPts val="2400"/>
              </a:lnSpc>
              <a:spcAft>
                <a:spcPts val="0"/>
              </a:spcAft>
            </a:pPr>
            <a:r>
              <a:rPr lang="en-US" sz="2800" b="1" dirty="0">
                <a:solidFill>
                  <a:srgbClr val="000000"/>
                </a:solidFill>
                <a:latin typeface="Times New Roman"/>
                <a:ea typeface="Times New Roman"/>
                <a:cs typeface="Arial"/>
              </a:rPr>
              <a:t>The College Education of </a:t>
            </a:r>
            <a:r>
              <a:rPr lang="en-US" sz="2800" b="1" dirty="0" err="1">
                <a:solidFill>
                  <a:srgbClr val="000000"/>
                </a:solidFill>
                <a:latin typeface="Times New Roman"/>
                <a:ea typeface="Times New Roman"/>
                <a:cs typeface="Arial"/>
              </a:rPr>
              <a:t>Zulfi</a:t>
            </a:r>
            <a:r>
              <a:rPr lang="en-US" sz="2800" b="1" dirty="0">
                <a:solidFill>
                  <a:srgbClr val="000000"/>
                </a:solidFill>
                <a:latin typeface="Times New Roman"/>
                <a:ea typeface="Times New Roman"/>
                <a:cs typeface="Arial"/>
              </a:rPr>
              <a:t> has organized a Workshop Entitled "Teaching and Learning Concept and Methods of Excellence”</a:t>
            </a:r>
            <a:r>
              <a:rPr lang="en-US" sz="2800" dirty="0">
                <a:latin typeface="Calibri"/>
                <a:ea typeface="Calibri"/>
                <a:cs typeface="Arial"/>
              </a:rPr>
              <a:t/>
            </a:r>
            <a:br>
              <a:rPr lang="en-US" sz="2800" dirty="0">
                <a:latin typeface="Calibri"/>
                <a:ea typeface="Calibri"/>
                <a:cs typeface="Arial"/>
              </a:rPr>
            </a:br>
            <a:endParaRPr lang="ar-SA" sz="2800" dirty="0"/>
          </a:p>
        </p:txBody>
      </p:sp>
      <p:sp>
        <p:nvSpPr>
          <p:cNvPr id="5" name="عنصر نائب للمحتوى 4"/>
          <p:cNvSpPr>
            <a:spLocks noGrp="1"/>
          </p:cNvSpPr>
          <p:nvPr>
            <p:ph idx="1"/>
          </p:nvPr>
        </p:nvSpPr>
        <p:spPr>
          <a:xfrm>
            <a:off x="0" y="1600200"/>
            <a:ext cx="8388424" cy="5257800"/>
          </a:xfrm>
        </p:spPr>
        <p:txBody>
          <a:bodyPr>
            <a:normAutofit fontScale="85000" lnSpcReduction="20000"/>
          </a:bodyPr>
          <a:lstStyle/>
          <a:p>
            <a:pPr marL="114300" indent="0" algn="just" rtl="0">
              <a:lnSpc>
                <a:spcPct val="115000"/>
              </a:lnSpc>
              <a:spcAft>
                <a:spcPts val="1000"/>
              </a:spcAft>
              <a:buNone/>
            </a:pPr>
            <a:r>
              <a:rPr lang="en-US" sz="2400" b="1" dirty="0">
                <a:solidFill>
                  <a:srgbClr val="314318"/>
                </a:solidFill>
                <a:latin typeface="Times New Roman"/>
                <a:ea typeface="Times New Roman"/>
                <a:cs typeface="Arial"/>
              </a:rPr>
              <a:t>The </a:t>
            </a:r>
            <a:r>
              <a:rPr lang="en-US" sz="2400" b="1" dirty="0" err="1">
                <a:solidFill>
                  <a:srgbClr val="314318"/>
                </a:solidFill>
                <a:latin typeface="Times New Roman"/>
                <a:ea typeface="Times New Roman"/>
                <a:cs typeface="Arial"/>
              </a:rPr>
              <a:t>Zulfi</a:t>
            </a:r>
            <a:r>
              <a:rPr lang="en-US" sz="2400" b="1" dirty="0">
                <a:solidFill>
                  <a:srgbClr val="314318"/>
                </a:solidFill>
                <a:latin typeface="Times New Roman"/>
                <a:ea typeface="Times New Roman"/>
                <a:cs typeface="Arial"/>
              </a:rPr>
              <a:t> college of Education has organized a workshop entitled "The teaching and Learning Concept and Methods of Excellence". The College deanship for quality and Development, on the initiative of the Unit of Excellence in Teaching and Learning, has organized a workshop entitled “The Teaching and Learning Concept and Methods of Excellence” on Tuesday, 14/11/1435 at 11.00 Am at the Quality office. A Number of the Faculty attended the session which was presented by Dr. Mahmoud Mohamed </a:t>
            </a:r>
            <a:r>
              <a:rPr lang="en-US" sz="2400" b="1" dirty="0" err="1">
                <a:solidFill>
                  <a:srgbClr val="314318"/>
                </a:solidFill>
                <a:latin typeface="Times New Roman"/>
                <a:ea typeface="Times New Roman"/>
                <a:cs typeface="Arial"/>
              </a:rPr>
              <a:t>Maabreh</a:t>
            </a:r>
            <a:r>
              <a:rPr lang="en-US" sz="2400" b="1" dirty="0">
                <a:solidFill>
                  <a:srgbClr val="314318"/>
                </a:solidFill>
                <a:latin typeface="Times New Roman"/>
                <a:ea typeface="Times New Roman"/>
                <a:cs typeface="Arial"/>
              </a:rPr>
              <a:t>; the supervisor of The Excellence in Teaching and Learning Unit of the College of Education, together with His Excellency Dr. </a:t>
            </a:r>
            <a:r>
              <a:rPr lang="en-US" sz="2400" b="1" dirty="0" err="1">
                <a:solidFill>
                  <a:srgbClr val="314318"/>
                </a:solidFill>
                <a:latin typeface="Times New Roman"/>
                <a:ea typeface="Times New Roman"/>
                <a:cs typeface="Arial"/>
              </a:rPr>
              <a:t>Imad</a:t>
            </a:r>
            <a:r>
              <a:rPr lang="en-US" sz="2400" b="1" dirty="0">
                <a:solidFill>
                  <a:srgbClr val="314318"/>
                </a:solidFill>
                <a:latin typeface="Times New Roman"/>
                <a:ea typeface="Times New Roman"/>
                <a:cs typeface="Arial"/>
              </a:rPr>
              <a:t> the head of the Quality Unit of the Islamic Studies Department. The session covered the following topics: 1. The Teaching and Learning concept. 2. The importance of teaching and learning. 3. The Excellence Unit vision and mission. 4. The unit general objectives and functions. 5. Aspects of teaching performance and its mechanisms. 6. Teaching development fields and ways of ameliorating the Faculty teaching performance and its quality advantages in higher education.</a:t>
            </a:r>
            <a:endParaRPr lang="en-US" sz="1800" dirty="0">
              <a:ea typeface="Calibri"/>
              <a:cs typeface="Arial"/>
            </a:endParaRPr>
          </a:p>
          <a:p>
            <a:pPr marL="114300" indent="0" algn="just">
              <a:buNone/>
            </a:pPr>
            <a:endParaRPr lang="ar-SA" dirty="0"/>
          </a:p>
        </p:txBody>
      </p:sp>
    </p:spTree>
    <p:extLst>
      <p:ext uri="{BB962C8B-B14F-4D97-AF65-F5344CB8AC3E}">
        <p14:creationId xmlns:p14="http://schemas.microsoft.com/office/powerpoint/2010/main" val="22927040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216</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The College Education of Zulfi has organized a Workshop Entitled "Teaching and Learning Concept and Methods of Excellence”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College Education of Zulfi has organized a Workshop Entitled "Teaching and Learning Concept and Methods of Excellence” </dc:title>
  <dc:creator>Mu</dc:creator>
  <cp:lastModifiedBy>Mu</cp:lastModifiedBy>
  <cp:revision>1</cp:revision>
  <dcterms:created xsi:type="dcterms:W3CDTF">2015-04-05T16:59:50Z</dcterms:created>
  <dcterms:modified xsi:type="dcterms:W3CDTF">2015-04-05T17:02:40Z</dcterms:modified>
</cp:coreProperties>
</file>