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6035FC3-330E-4140-9C91-ACF10EC306E2}"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BBC72AB-BEB3-4CA6-A19A-C3517D93EAC8}"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6035FC3-330E-4140-9C91-ACF10EC306E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6035FC3-330E-4140-9C91-ACF10EC306E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6035FC3-330E-4140-9C91-ACF10EC306E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6035FC3-330E-4140-9C91-ACF10EC306E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6035FC3-330E-4140-9C91-ACF10EC306E2}"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BC72AB-BEB3-4CA6-A19A-C3517D93EAC8}"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6035FC3-330E-4140-9C91-ACF10EC306E2}"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6035FC3-330E-4140-9C91-ACF10EC306E2}"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035FC3-330E-4140-9C91-ACF10EC306E2}"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6035FC3-330E-4140-9C91-ACF10EC306E2}"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3BBC72AB-BEB3-4CA6-A19A-C3517D93EAC8}"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6035FC3-330E-4140-9C91-ACF10EC306E2}"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3BBC72AB-BEB3-4CA6-A19A-C3517D93EAC8}"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6035FC3-330E-4140-9C91-ACF10EC306E2}"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BBC72AB-BEB3-4CA6-A19A-C3517D93EAC8}"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43490" y="620688"/>
            <a:ext cx="7024744" cy="1368152"/>
          </a:xfrm>
        </p:spPr>
        <p:txBody>
          <a:bodyPr>
            <a:noAutofit/>
          </a:bodyPr>
          <a:lstStyle/>
          <a:p>
            <a:pPr algn="ctr"/>
            <a:r>
              <a:rPr lang="en-US" sz="2800" b="1" dirty="0">
                <a:latin typeface="Times New Roman"/>
                <a:ea typeface="Times New Roman"/>
              </a:rPr>
              <a:t>a symposium on attention deficiency and hyperactivity disorder</a:t>
            </a:r>
            <a:r>
              <a:rPr lang="en-US" sz="2800" dirty="0">
                <a:latin typeface="Times New Roman"/>
                <a:ea typeface="Times New Roman"/>
              </a:rPr>
              <a:t/>
            </a:r>
            <a:br>
              <a:rPr lang="en-US" sz="2800" dirty="0">
                <a:latin typeface="Times New Roman"/>
                <a:ea typeface="Times New Roman"/>
              </a:rPr>
            </a:br>
            <a:endParaRPr lang="ar-SA" sz="2800" dirty="0"/>
          </a:p>
        </p:txBody>
      </p:sp>
      <p:sp>
        <p:nvSpPr>
          <p:cNvPr id="5" name="عنصر نائب للمحتوى 4"/>
          <p:cNvSpPr>
            <a:spLocks noGrp="1"/>
          </p:cNvSpPr>
          <p:nvPr>
            <p:ph idx="1"/>
          </p:nvPr>
        </p:nvSpPr>
        <p:spPr>
          <a:xfrm>
            <a:off x="467544" y="1772816"/>
            <a:ext cx="8280920" cy="4752528"/>
          </a:xfrm>
        </p:spPr>
        <p:txBody>
          <a:bodyPr/>
          <a:lstStyle/>
          <a:p>
            <a:pPr marL="68580" indent="0" algn="just" rtl="0">
              <a:buNone/>
            </a:pPr>
            <a:r>
              <a:rPr lang="en-US" dirty="0">
                <a:latin typeface="Times New Roman"/>
                <a:ea typeface="Times New Roman"/>
              </a:rPr>
              <a:t>On Thursday the sixth of Jumada-</a:t>
            </a:r>
            <a:r>
              <a:rPr lang="en-US" dirty="0" err="1">
                <a:latin typeface="Times New Roman"/>
                <a:ea typeface="Times New Roman"/>
              </a:rPr>
              <a:t>Alola</a:t>
            </a:r>
            <a:r>
              <a:rPr lang="en-US" dirty="0">
                <a:latin typeface="Times New Roman"/>
                <a:ea typeface="Times New Roman"/>
              </a:rPr>
              <a:t> of the current year (6/4/1435), a symposium on attention deficiency and hyperactivity disorder, also known as ADHD, was held by the college's Vice Deanship of Quality and Development at 11 a.m., and the event took place at the female students' section. </a:t>
            </a:r>
            <a:r>
              <a:rPr lang="en-US" dirty="0" err="1">
                <a:latin typeface="Times New Roman"/>
                <a:ea typeface="Times New Roman"/>
              </a:rPr>
              <a:t>Dr</a:t>
            </a:r>
            <a:r>
              <a:rPr lang="en-US" dirty="0">
                <a:latin typeface="Times New Roman"/>
                <a:ea typeface="Times New Roman"/>
              </a:rPr>
              <a:t> </a:t>
            </a:r>
            <a:r>
              <a:rPr lang="en-US" dirty="0" err="1">
                <a:latin typeface="Times New Roman"/>
                <a:ea typeface="Times New Roman"/>
              </a:rPr>
              <a:t>Abdulhakeem</a:t>
            </a:r>
            <a:r>
              <a:rPr lang="en-US" dirty="0">
                <a:latin typeface="Times New Roman"/>
                <a:ea typeface="Times New Roman"/>
              </a:rPr>
              <a:t> </a:t>
            </a:r>
            <a:r>
              <a:rPr lang="en-US" dirty="0" err="1">
                <a:latin typeface="Times New Roman"/>
                <a:ea typeface="Times New Roman"/>
              </a:rPr>
              <a:t>Ridhwan</a:t>
            </a:r>
            <a:r>
              <a:rPr lang="en-US" dirty="0">
                <a:latin typeface="Times New Roman"/>
                <a:ea typeface="Times New Roman"/>
              </a:rPr>
              <a:t>, the head of the college's quality center, commenced the event. Then, Dr. </a:t>
            </a:r>
            <a:r>
              <a:rPr lang="en-US" dirty="0" err="1">
                <a:latin typeface="Times New Roman"/>
                <a:ea typeface="Times New Roman"/>
              </a:rPr>
              <a:t>Nizar</a:t>
            </a:r>
            <a:r>
              <a:rPr lang="en-US" dirty="0">
                <a:latin typeface="Times New Roman"/>
                <a:ea typeface="Times New Roman"/>
              </a:rPr>
              <a:t> </a:t>
            </a:r>
            <a:r>
              <a:rPr lang="en-US" dirty="0" err="1">
                <a:latin typeface="Times New Roman"/>
                <a:ea typeface="Times New Roman"/>
              </a:rPr>
              <a:t>Alzubi</a:t>
            </a:r>
            <a:r>
              <a:rPr lang="en-US" dirty="0">
                <a:latin typeface="Times New Roman"/>
                <a:ea typeface="Times New Roman"/>
              </a:rPr>
              <a:t> gave an introduction on this disorder: its definition, its symptoms, and its diagnosis. After that, Dr. Ahmed Abu </a:t>
            </a:r>
            <a:r>
              <a:rPr lang="en-US" dirty="0" err="1">
                <a:latin typeface="Times New Roman"/>
                <a:ea typeface="Times New Roman"/>
              </a:rPr>
              <a:t>Tbwaib</a:t>
            </a:r>
            <a:r>
              <a:rPr lang="en-US" dirty="0">
                <a:latin typeface="Times New Roman"/>
                <a:ea typeface="Times New Roman"/>
              </a:rPr>
              <a:t> discussed the causes of this syndrome, and finally </a:t>
            </a:r>
            <a:r>
              <a:rPr lang="en-US" dirty="0" err="1">
                <a:latin typeface="Times New Roman"/>
                <a:ea typeface="Times New Roman"/>
              </a:rPr>
              <a:t>Dr.Hamza</a:t>
            </a:r>
            <a:r>
              <a:rPr lang="en-US" dirty="0">
                <a:latin typeface="Times New Roman"/>
                <a:ea typeface="Times New Roman"/>
              </a:rPr>
              <a:t> </a:t>
            </a:r>
            <a:r>
              <a:rPr lang="en-US" dirty="0" err="1">
                <a:latin typeface="Times New Roman"/>
                <a:ea typeface="Times New Roman"/>
              </a:rPr>
              <a:t>Alayasra</a:t>
            </a:r>
            <a:r>
              <a:rPr lang="en-US" dirty="0">
                <a:latin typeface="Times New Roman"/>
                <a:ea typeface="Times New Roman"/>
              </a:rPr>
              <a:t> mentioned the most prominent treatment methods and precautionary measures of ADHD.</a:t>
            </a:r>
            <a:endParaRPr lang="en-US" sz="2000" dirty="0">
              <a:latin typeface="Times New Roman"/>
              <a:ea typeface="Times New Roman"/>
            </a:endParaRPr>
          </a:p>
          <a:p>
            <a:pPr marL="68580" indent="0" algn="just" rtl="0">
              <a:buNone/>
            </a:pPr>
            <a:endParaRPr lang="ar-SA" dirty="0"/>
          </a:p>
        </p:txBody>
      </p:sp>
    </p:spTree>
    <p:extLst>
      <p:ext uri="{BB962C8B-B14F-4D97-AF65-F5344CB8AC3E}">
        <p14:creationId xmlns:p14="http://schemas.microsoft.com/office/powerpoint/2010/main" val="1213855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132</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a symposium on attention deficiency and hyperactivity disorder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symposium on attention deficiency and hyperactivity disorder </dc:title>
  <dc:creator>Mu</dc:creator>
  <cp:lastModifiedBy>Mu</cp:lastModifiedBy>
  <cp:revision>1</cp:revision>
  <dcterms:created xsi:type="dcterms:W3CDTF">2015-04-05T15:54:47Z</dcterms:created>
  <dcterms:modified xsi:type="dcterms:W3CDTF">2015-04-05T15:57:25Z</dcterms:modified>
</cp:coreProperties>
</file>