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58483A5-6095-4A01-9D89-1A24EA8C927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SA"/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F191A88-88B6-405E-9F2C-4445F5225A29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83A5-6095-4A01-9D89-1A24EA8C927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1A88-88B6-405E-9F2C-4445F5225A2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83A5-6095-4A01-9D89-1A24EA8C927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1A88-88B6-405E-9F2C-4445F5225A2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58483A5-6095-4A01-9D89-1A24EA8C927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F191A88-88B6-405E-9F2C-4445F5225A29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58483A5-6095-4A01-9D89-1A24EA8C927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SA"/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F191A88-88B6-405E-9F2C-4445F5225A29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83A5-6095-4A01-9D89-1A24EA8C927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1A88-88B6-405E-9F2C-4445F5225A29}" type="slidenum">
              <a:rPr lang="ar-SA" smtClean="0"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83A5-6095-4A01-9D89-1A24EA8C927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1A88-88B6-405E-9F2C-4445F5225A29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58483A5-6095-4A01-9D89-1A24EA8C927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F191A88-88B6-405E-9F2C-4445F5225A29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83A5-6095-4A01-9D89-1A24EA8C927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1A88-88B6-405E-9F2C-4445F5225A2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58483A5-6095-4A01-9D89-1A24EA8C927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F191A88-88B6-405E-9F2C-4445F5225A29}" type="slidenum">
              <a:rPr lang="ar-SA" smtClean="0"/>
              <a:t>‹#›</a:t>
            </a:fld>
            <a:endParaRPr lang="ar-SA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58483A5-6095-4A01-9D89-1A24EA8C927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F191A88-88B6-405E-9F2C-4445F5225A29}" type="slidenum">
              <a:rPr lang="ar-SA" smtClean="0"/>
              <a:t>‹#›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58483A5-6095-4A01-9D89-1A24EA8C927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F191A88-88B6-405E-9F2C-4445F5225A29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صر نائب للمحتوى 6"/>
          <p:cNvSpPr>
            <a:spLocks noGrp="1"/>
          </p:cNvSpPr>
          <p:nvPr>
            <p:ph sz="quarter" idx="1"/>
          </p:nvPr>
        </p:nvSpPr>
        <p:spPr>
          <a:xfrm>
            <a:off x="251520" y="332656"/>
            <a:ext cx="8424936" cy="6408712"/>
          </a:xfrm>
        </p:spPr>
        <p:txBody>
          <a:bodyPr>
            <a:normAutofit/>
          </a:bodyPr>
          <a:lstStyle/>
          <a:p>
            <a:pPr algn="just" rtl="0"/>
            <a:r>
              <a:rPr lang="en-US" sz="3000" dirty="0">
                <a:latin typeface="Times New Roman"/>
                <a:ea typeface="Times New Roman"/>
              </a:rPr>
              <a:t>Course presenter: d / </a:t>
            </a:r>
            <a:r>
              <a:rPr lang="en-US" sz="3000" dirty="0" err="1">
                <a:latin typeface="Times New Roman"/>
                <a:ea typeface="Times New Roman"/>
              </a:rPr>
              <a:t>Saleh</a:t>
            </a:r>
            <a:r>
              <a:rPr lang="en-US" sz="3000" dirty="0">
                <a:latin typeface="Times New Roman"/>
                <a:ea typeface="Times New Roman"/>
              </a:rPr>
              <a:t> Mohammad </a:t>
            </a:r>
            <a:r>
              <a:rPr lang="en-US" sz="3000" dirty="0" err="1">
                <a:latin typeface="Times New Roman"/>
                <a:ea typeface="Times New Roman"/>
              </a:rPr>
              <a:t>Shteiwi</a:t>
            </a:r>
            <a:r>
              <a:rPr lang="en-US" sz="3000" dirty="0">
                <a:latin typeface="Times New Roman"/>
                <a:ea typeface="Times New Roman"/>
              </a:rPr>
              <a:t> </a:t>
            </a:r>
            <a:r>
              <a:rPr lang="en-US" sz="3000" dirty="0" err="1">
                <a:latin typeface="Times New Roman"/>
                <a:ea typeface="Times New Roman"/>
              </a:rPr>
              <a:t>Khawaldah</a:t>
            </a:r>
            <a:endParaRPr lang="en-US" sz="3000" dirty="0">
              <a:latin typeface="Times New Roman"/>
              <a:ea typeface="Times New Roman"/>
            </a:endParaRPr>
          </a:p>
          <a:p>
            <a:pPr algn="just" rtl="0"/>
            <a:r>
              <a:rPr lang="en-US" sz="3000" dirty="0">
                <a:latin typeface="Times New Roman"/>
                <a:ea typeface="Times New Roman"/>
              </a:rPr>
              <a:t>Its venue: Faculty of Education </a:t>
            </a:r>
            <a:r>
              <a:rPr lang="en-US" sz="3000" dirty="0" err="1">
                <a:latin typeface="Times New Roman"/>
                <a:ea typeface="Times New Roman"/>
              </a:rPr>
              <a:t>Zulfi</a:t>
            </a:r>
            <a:r>
              <a:rPr lang="en-US" sz="3000" dirty="0">
                <a:latin typeface="Times New Roman"/>
                <a:ea typeface="Times New Roman"/>
              </a:rPr>
              <a:t> / female students departments / Meeting Room</a:t>
            </a:r>
          </a:p>
          <a:p>
            <a:pPr algn="just" rtl="0"/>
            <a:r>
              <a:rPr lang="en-US" sz="3000" dirty="0">
                <a:latin typeface="Times New Roman"/>
                <a:ea typeface="Times New Roman"/>
              </a:rPr>
              <a:t>Wednesday, 15/02/1435 AH from 10 am to midday </a:t>
            </a:r>
          </a:p>
          <a:p>
            <a:pPr algn="just" rtl="0"/>
            <a:r>
              <a:rPr lang="en-US" sz="3000" dirty="0">
                <a:latin typeface="Times New Roman"/>
                <a:ea typeface="Times New Roman"/>
              </a:rPr>
              <a:t>Target group: Faculty members and equivalents / female employees</a:t>
            </a:r>
          </a:p>
          <a:p>
            <a:pPr algn="just" rtl="0"/>
            <a:r>
              <a:rPr lang="en-US" sz="3000" dirty="0">
                <a:latin typeface="Times New Roman"/>
                <a:ea typeface="Times New Roman"/>
              </a:rPr>
              <a:t>The objectives of the session:</a:t>
            </a:r>
          </a:p>
          <a:p>
            <a:pPr algn="just" rtl="0"/>
            <a:r>
              <a:rPr lang="en-US" sz="3000" dirty="0">
                <a:latin typeface="Times New Roman"/>
                <a:ea typeface="Times New Roman"/>
              </a:rPr>
              <a:t>Elucidate the discourse concept </a:t>
            </a:r>
          </a:p>
          <a:p>
            <a:pPr algn="just" rtl="0"/>
            <a:r>
              <a:rPr lang="en-US" sz="3000" dirty="0">
                <a:latin typeface="Times New Roman"/>
                <a:ea typeface="Times New Roman"/>
              </a:rPr>
              <a:t>Elucidate the importance of discourse</a:t>
            </a:r>
          </a:p>
          <a:p>
            <a:pPr algn="just" rtl="0"/>
            <a:r>
              <a:rPr lang="en-US" sz="3000" dirty="0">
                <a:latin typeface="Times New Roman"/>
                <a:ea typeface="Times New Roman"/>
              </a:rPr>
              <a:t>Elucidate discourse types </a:t>
            </a:r>
          </a:p>
          <a:p>
            <a:pPr algn="just" rtl="0"/>
            <a:endParaRPr lang="ar-SA" sz="3000" dirty="0"/>
          </a:p>
        </p:txBody>
      </p:sp>
    </p:spTree>
    <p:extLst>
      <p:ext uri="{BB962C8B-B14F-4D97-AF65-F5344CB8AC3E}">
        <p14:creationId xmlns:p14="http://schemas.microsoft.com/office/powerpoint/2010/main" val="3189437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568952" cy="6669360"/>
          </a:xfrm>
        </p:spPr>
        <p:txBody>
          <a:bodyPr>
            <a:normAutofit/>
          </a:bodyPr>
          <a:lstStyle/>
          <a:p>
            <a:pPr algn="just" rtl="0"/>
            <a:r>
              <a:rPr lang="en-US" sz="3000" dirty="0">
                <a:latin typeface="Times New Roman"/>
                <a:ea typeface="Times New Roman"/>
              </a:rPr>
              <a:t>Elucidate the characteristics of good discourse</a:t>
            </a:r>
          </a:p>
          <a:p>
            <a:pPr algn="just" rtl="0"/>
            <a:r>
              <a:rPr lang="en-US" sz="3000" dirty="0">
                <a:latin typeface="Times New Roman"/>
                <a:ea typeface="Times New Roman"/>
              </a:rPr>
              <a:t>Elucidate writing discourse skills</a:t>
            </a:r>
          </a:p>
          <a:p>
            <a:pPr algn="just" rtl="0"/>
            <a:r>
              <a:rPr lang="en-US" sz="3000" dirty="0">
                <a:latin typeface="Times New Roman"/>
                <a:ea typeface="Times New Roman"/>
              </a:rPr>
              <a:t>The conditions of a good discourse</a:t>
            </a:r>
          </a:p>
          <a:p>
            <a:pPr algn="just" rtl="0"/>
            <a:r>
              <a:rPr lang="en-US" sz="3000" dirty="0">
                <a:latin typeface="Times New Roman"/>
                <a:ea typeface="Times New Roman"/>
              </a:rPr>
              <a:t>Presenting models of discourse and its criticism</a:t>
            </a:r>
          </a:p>
          <a:p>
            <a:pPr algn="just" rtl="0"/>
            <a:r>
              <a:rPr lang="en-US" sz="3000" dirty="0">
                <a:latin typeface="Times New Roman"/>
                <a:ea typeface="Times New Roman"/>
              </a:rPr>
              <a:t>Files were distributed to the trainees and which contain:</a:t>
            </a:r>
          </a:p>
          <a:p>
            <a:pPr algn="just" rtl="0"/>
            <a:r>
              <a:rPr lang="en-US" sz="3000" dirty="0">
                <a:latin typeface="Times New Roman"/>
                <a:ea typeface="Times New Roman"/>
              </a:rPr>
              <a:t>Models of discourses</a:t>
            </a:r>
          </a:p>
          <a:p>
            <a:pPr algn="just" rtl="0"/>
            <a:r>
              <a:rPr lang="en-US" sz="3000" dirty="0">
                <a:latin typeface="Times New Roman"/>
                <a:ea typeface="Times New Roman"/>
              </a:rPr>
              <a:t>A model that represents the ultimate form of discourse</a:t>
            </a:r>
          </a:p>
          <a:p>
            <a:pPr algn="just" rtl="0"/>
            <a:endParaRPr lang="ar-SA" sz="3000" dirty="0"/>
          </a:p>
        </p:txBody>
      </p:sp>
    </p:spTree>
    <p:extLst>
      <p:ext uri="{BB962C8B-B14F-4D97-AF65-F5344CB8AC3E}">
        <p14:creationId xmlns:p14="http://schemas.microsoft.com/office/powerpoint/2010/main" val="29621536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شربية">
  <a:themeElements>
    <a:clrScheme name="مشربية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</TotalTime>
  <Words>105</Words>
  <Application>Microsoft Office PowerPoint</Application>
  <PresentationFormat>عرض على الشاشة (3:4)‏</PresentationFormat>
  <Paragraphs>15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مشربية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Mu</dc:creator>
  <cp:lastModifiedBy>Mu</cp:lastModifiedBy>
  <cp:revision>1</cp:revision>
  <dcterms:created xsi:type="dcterms:W3CDTF">2015-04-05T14:15:10Z</dcterms:created>
  <dcterms:modified xsi:type="dcterms:W3CDTF">2015-04-05T14:18:36Z</dcterms:modified>
</cp:coreProperties>
</file>