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2F6366CE-7031-460C-A0FC-06DD7F057893}" type="datetimeFigureOut">
              <a:rPr lang="ar-SA" smtClean="0"/>
              <a:t>16/06/36</a:t>
            </a:fld>
            <a:endParaRPr lang="ar-SA"/>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SA"/>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170AE62D-092A-471C-BDCC-04B5F0D01AA8}" type="slidenum">
              <a:rPr lang="ar-SA" smtClean="0"/>
              <a:t>‹#›</a:t>
            </a:fld>
            <a:endParaRPr lang="ar-SA"/>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2F6366CE-7031-460C-A0FC-06DD7F057893}"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70AE62D-092A-471C-BDCC-04B5F0D01AA8}"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2F6366CE-7031-460C-A0FC-06DD7F057893}"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70AE62D-092A-471C-BDCC-04B5F0D01AA8}"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2F6366CE-7031-460C-A0FC-06DD7F057893}"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70AE62D-092A-471C-BDCC-04B5F0D01AA8}"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2F6366CE-7031-460C-A0FC-06DD7F057893}"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70AE62D-092A-471C-BDCC-04B5F0D01AA8}"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2F6366CE-7031-460C-A0FC-06DD7F057893}" type="datetimeFigureOut">
              <a:rPr lang="ar-SA" smtClean="0"/>
              <a:t>16/06/36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170AE62D-092A-471C-BDCC-04B5F0D01AA8}" type="slidenum">
              <a:rPr lang="ar-SA" smtClean="0"/>
              <a:t>‹#›</a:t>
            </a:fld>
            <a:endParaRPr lang="ar-SA"/>
          </a:p>
        </p:txBody>
      </p:sp>
      <p:sp>
        <p:nvSpPr>
          <p:cNvPr id="9" name="Content Placeholder 8"/>
          <p:cNvSpPr>
            <a:spLocks noGrp="1"/>
          </p:cNvSpPr>
          <p:nvPr>
            <p:ph sz="quarter" idx="13"/>
          </p:nvPr>
        </p:nvSpPr>
        <p:spPr>
          <a:xfrm>
            <a:off x="1042416" y="2313432"/>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2F6366CE-7031-460C-A0FC-06DD7F057893}" type="datetimeFigureOut">
              <a:rPr lang="ar-SA" smtClean="0"/>
              <a:t>16/06/36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170AE62D-092A-471C-BDCC-04B5F0D01AA8}"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2F6366CE-7031-460C-A0FC-06DD7F057893}" type="datetimeFigureOut">
              <a:rPr lang="ar-SA" smtClean="0"/>
              <a:t>16/06/36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170AE62D-092A-471C-BDCC-04B5F0D01AA8}"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6366CE-7031-460C-A0FC-06DD7F057893}" type="datetimeFigureOut">
              <a:rPr lang="ar-SA" smtClean="0"/>
              <a:t>16/06/36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170AE62D-092A-471C-BDCC-04B5F0D01AA8}"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F6366CE-7031-460C-A0FC-06DD7F057893}" type="datetimeFigureOut">
              <a:rPr lang="ar-SA" smtClean="0"/>
              <a:t>16/06/36</a:t>
            </a:fld>
            <a:endParaRPr lang="ar-SA"/>
          </a:p>
        </p:txBody>
      </p:sp>
      <p:sp>
        <p:nvSpPr>
          <p:cNvPr id="7" name="Slide Number Placeholder 6"/>
          <p:cNvSpPr>
            <a:spLocks noGrp="1"/>
          </p:cNvSpPr>
          <p:nvPr>
            <p:ph type="sldNum" sz="quarter" idx="12"/>
          </p:nvPr>
        </p:nvSpPr>
        <p:spPr/>
        <p:txBody>
          <a:bodyPr/>
          <a:lstStyle/>
          <a:p>
            <a:fld id="{170AE62D-092A-471C-BDCC-04B5F0D01AA8}" type="slidenum">
              <a:rPr lang="ar-SA" smtClean="0"/>
              <a:t>‹#›</a:t>
            </a:fld>
            <a:endParaRPr lang="ar-SA"/>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ar-SA" smtClean="0"/>
              <a:t>انقر لتحرير نمط العنوان الرئيسي</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2F6366CE-7031-460C-A0FC-06DD7F057893}" type="datetimeFigureOut">
              <a:rPr lang="ar-SA" smtClean="0"/>
              <a:t>16/06/36</a:t>
            </a:fld>
            <a:endParaRPr lang="ar-SA"/>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7" name="Slide Number Placeholder 6"/>
          <p:cNvSpPr>
            <a:spLocks noGrp="1"/>
          </p:cNvSpPr>
          <p:nvPr>
            <p:ph type="sldNum" sz="quarter" idx="12"/>
          </p:nvPr>
        </p:nvSpPr>
        <p:spPr/>
        <p:txBody>
          <a:bodyPr/>
          <a:lstStyle/>
          <a:p>
            <a:fld id="{170AE62D-092A-471C-BDCC-04B5F0D01AA8}"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2F6366CE-7031-460C-A0FC-06DD7F057893}" type="datetimeFigureOut">
              <a:rPr lang="ar-SA" smtClean="0"/>
              <a:t>16/06/36</a:t>
            </a:fld>
            <a:endParaRPr lang="ar-SA"/>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SA"/>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170AE62D-092A-471C-BDCC-04B5F0D01AA8}"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67544" y="692696"/>
            <a:ext cx="8208912" cy="5832648"/>
          </a:xfrm>
        </p:spPr>
        <p:txBody>
          <a:bodyPr>
            <a:normAutofit lnSpcReduction="10000"/>
          </a:bodyPr>
          <a:lstStyle/>
          <a:p>
            <a:pPr algn="just" rtl="0"/>
            <a:r>
              <a:rPr lang="en-US" dirty="0">
                <a:latin typeface="Times New Roman"/>
                <a:ea typeface="Times New Roman"/>
              </a:rPr>
              <a:t>The Dean of the College of Education of </a:t>
            </a:r>
            <a:r>
              <a:rPr lang="en-US" dirty="0" err="1">
                <a:latin typeface="Times New Roman"/>
                <a:ea typeface="Times New Roman"/>
              </a:rPr>
              <a:t>Zulfi</a:t>
            </a:r>
            <a:r>
              <a:rPr lang="en-US" dirty="0">
                <a:latin typeface="Times New Roman"/>
                <a:ea typeface="Times New Roman"/>
              </a:rPr>
              <a:t> held the second open meeting with the college students, in the participation of the Student Affairs deputy; Dr. Ahmed bin Abdullah </a:t>
            </a:r>
            <a:r>
              <a:rPr lang="en-US" dirty="0" err="1">
                <a:latin typeface="Times New Roman"/>
                <a:ea typeface="Times New Roman"/>
              </a:rPr>
              <a:t>Alkashaami</a:t>
            </a:r>
            <a:r>
              <a:rPr lang="en-US" dirty="0">
                <a:latin typeface="Times New Roman"/>
                <a:ea typeface="Times New Roman"/>
              </a:rPr>
              <a:t> and the Academic Affairs deputy; A. </a:t>
            </a:r>
            <a:r>
              <a:rPr lang="en-US" dirty="0" err="1">
                <a:latin typeface="Times New Roman"/>
                <a:ea typeface="Times New Roman"/>
              </a:rPr>
              <a:t>Jabor</a:t>
            </a:r>
            <a:r>
              <a:rPr lang="en-US" dirty="0">
                <a:latin typeface="Times New Roman"/>
                <a:ea typeface="Times New Roman"/>
              </a:rPr>
              <a:t> bin </a:t>
            </a:r>
            <a:r>
              <a:rPr lang="en-US" dirty="0" err="1">
                <a:latin typeface="Times New Roman"/>
                <a:ea typeface="Times New Roman"/>
              </a:rPr>
              <a:t>Thwihi</a:t>
            </a:r>
            <a:r>
              <a:rPr lang="en-US" dirty="0">
                <a:latin typeface="Times New Roman"/>
                <a:ea typeface="Times New Roman"/>
              </a:rPr>
              <a:t> </a:t>
            </a:r>
            <a:r>
              <a:rPr lang="en-US" dirty="0" err="1">
                <a:latin typeface="Times New Roman"/>
                <a:ea typeface="Times New Roman"/>
              </a:rPr>
              <a:t>Alfaham</a:t>
            </a:r>
            <a:r>
              <a:rPr lang="en-US" dirty="0">
                <a:latin typeface="Times New Roman"/>
                <a:ea typeface="Times New Roman"/>
              </a:rPr>
              <a:t>. The meeting started with verses from the Holy Quran, recited by the student Osman </a:t>
            </a:r>
            <a:r>
              <a:rPr lang="en-US" dirty="0" err="1">
                <a:latin typeface="Times New Roman"/>
                <a:ea typeface="Times New Roman"/>
              </a:rPr>
              <a:t>Althawihi</a:t>
            </a:r>
            <a:r>
              <a:rPr lang="en-US" dirty="0">
                <a:latin typeface="Times New Roman"/>
                <a:ea typeface="Times New Roman"/>
              </a:rPr>
              <a:t>, after that the Dean spoke about the most prominent issues that concern the students and how the college attention is directed first and foremost towards the students which are in fact the reflection of the college. He also pointed out to the upcoming projects which the college is looking for and which will contribute in granting the appropriate academic setting thanks to God Almighty and to the government’s endeavors led by the Custodian of the Two Holy Mosques, his highness Heir Apparent and the Second Deputy Premier, in addition to the continuous support of His Excellency the Rector and his deputies. </a:t>
            </a:r>
            <a:endParaRPr lang="ar-SA" dirty="0"/>
          </a:p>
        </p:txBody>
      </p:sp>
    </p:spTree>
    <p:extLst>
      <p:ext uri="{BB962C8B-B14F-4D97-AF65-F5344CB8AC3E}">
        <p14:creationId xmlns:p14="http://schemas.microsoft.com/office/powerpoint/2010/main" val="1953702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67544" y="692696"/>
            <a:ext cx="8208912" cy="5832648"/>
          </a:xfrm>
        </p:spPr>
        <p:txBody>
          <a:bodyPr>
            <a:normAutofit/>
          </a:bodyPr>
          <a:lstStyle/>
          <a:p>
            <a:pPr lvl="0" algn="just" rtl="0">
              <a:buClr>
                <a:srgbClr val="94C600"/>
              </a:buClr>
            </a:pPr>
            <a:r>
              <a:rPr lang="en-US" dirty="0">
                <a:solidFill>
                  <a:srgbClr val="3E3D2D"/>
                </a:solidFill>
                <a:latin typeface="Times New Roman"/>
                <a:ea typeface="Times New Roman"/>
              </a:rPr>
              <a:t>Afterwards, the floor was given to the students’ oral and written questions which were answered either by the dean or by one of the deputies each in his specialty. At the end of the meeting which lasted an hour and a half the dean thanked the students for their presence and interaction during the meeting and the Students’ Affairs Deanship which had organized the meeting as well as the Public Relations Department which had equipped it.</a:t>
            </a:r>
          </a:p>
          <a:p>
            <a:pPr lvl="0" algn="just" rtl="0">
              <a:buClr>
                <a:srgbClr val="94C600"/>
              </a:buClr>
            </a:pPr>
            <a:endParaRPr lang="ar-SA" dirty="0">
              <a:solidFill>
                <a:srgbClr val="3E3D2D"/>
              </a:solidFill>
            </a:endParaRPr>
          </a:p>
          <a:p>
            <a:pPr algn="just" rtl="0"/>
            <a:endParaRPr lang="ar-SA" dirty="0"/>
          </a:p>
        </p:txBody>
      </p:sp>
    </p:spTree>
    <p:extLst>
      <p:ext uri="{BB962C8B-B14F-4D97-AF65-F5344CB8AC3E}">
        <p14:creationId xmlns:p14="http://schemas.microsoft.com/office/powerpoint/2010/main" val="17416211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وستن">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TotalTime>
  <Words>250</Words>
  <Application>Microsoft Office PowerPoint</Application>
  <PresentationFormat>عرض على الشاشة (3:4)‏</PresentationFormat>
  <Paragraphs>2</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أوستن</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Mu</dc:creator>
  <cp:lastModifiedBy>Mu</cp:lastModifiedBy>
  <cp:revision>1</cp:revision>
  <dcterms:created xsi:type="dcterms:W3CDTF">2015-04-05T13:02:22Z</dcterms:created>
  <dcterms:modified xsi:type="dcterms:W3CDTF">2015-04-05T13:05:20Z</dcterms:modified>
</cp:coreProperties>
</file>