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C5E958AE-A602-46B9-AE2C-0D72651A3B7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5E958AE-A602-46B9-AE2C-0D72651A3B7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5E958AE-A602-46B9-AE2C-0D72651A3B7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C5E958AE-A602-46B9-AE2C-0D72651A3B7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C5E958AE-A602-46B9-AE2C-0D72651A3B7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C5E958AE-A602-46B9-AE2C-0D72651A3B70}"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C5E958AE-A602-46B9-AE2C-0D72651A3B70}"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C5E958AE-A602-46B9-AE2C-0D72651A3B70}"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E958AE-A602-46B9-AE2C-0D72651A3B70}"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27B01EE-41E2-4DF1-8C13-B327F040775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5E958AE-A602-46B9-AE2C-0D72651A3B70}"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27B01EE-41E2-4DF1-8C13-B327F040775F}"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C5E958AE-A602-46B9-AE2C-0D72651A3B70}"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027B01EE-41E2-4DF1-8C13-B327F040775F}"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27B01EE-41E2-4DF1-8C13-B327F040775F}"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5E958AE-A602-46B9-AE2C-0D72651A3B70}"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pPr algn="just"/>
            <a:r>
              <a:rPr lang="en-US" sz="3600" b="1" dirty="0">
                <a:latin typeface="Times New Roman"/>
                <a:ea typeface="Times New Roman"/>
              </a:rPr>
              <a:t>Our University Is the Way to Our Development</a:t>
            </a:r>
            <a:r>
              <a:rPr lang="en-US" sz="3600" dirty="0">
                <a:latin typeface="Times New Roman"/>
                <a:ea typeface="Times New Roman"/>
              </a:rPr>
              <a:t/>
            </a:r>
            <a:br>
              <a:rPr lang="en-US" sz="3600" dirty="0">
                <a:latin typeface="Times New Roman"/>
                <a:ea typeface="Times New Roman"/>
              </a:rPr>
            </a:br>
            <a:endParaRPr lang="ar-SA" sz="3600" dirty="0"/>
          </a:p>
        </p:txBody>
      </p:sp>
      <p:sp>
        <p:nvSpPr>
          <p:cNvPr id="5" name="عنصر نائب للمحتوى 4"/>
          <p:cNvSpPr>
            <a:spLocks noGrp="1"/>
          </p:cNvSpPr>
          <p:nvPr>
            <p:ph idx="1"/>
          </p:nvPr>
        </p:nvSpPr>
        <p:spPr>
          <a:xfrm>
            <a:off x="0" y="1412776"/>
            <a:ext cx="8316416" cy="5328592"/>
          </a:xfrm>
        </p:spPr>
        <p:txBody>
          <a:bodyPr>
            <a:normAutofit lnSpcReduction="10000"/>
          </a:bodyPr>
          <a:lstStyle/>
          <a:p>
            <a:pPr algn="just" rtl="0"/>
            <a:r>
              <a:rPr lang="en-US" sz="2400" b="1" dirty="0">
                <a:latin typeface="Times New Roman"/>
                <a:ea typeface="Times New Roman"/>
              </a:rPr>
              <a:t>The University of </a:t>
            </a:r>
            <a:r>
              <a:rPr lang="en-US" sz="2400" b="1" dirty="0" err="1">
                <a:latin typeface="Times New Roman"/>
                <a:ea typeface="Times New Roman"/>
              </a:rPr>
              <a:t>Majmaa</a:t>
            </a:r>
            <a:r>
              <a:rPr lang="en-US" sz="2400" b="1" dirty="0">
                <a:latin typeface="Times New Roman"/>
                <a:ea typeface="Times New Roman"/>
              </a:rPr>
              <a:t> launched on Monday, 04.08.1434 the University and Community Forum event under the banner of “Our University Is the Way to Our Development” at the headquarters of the colleges compound in </a:t>
            </a:r>
            <a:r>
              <a:rPr lang="en-US" sz="2400" b="1" dirty="0" err="1">
                <a:latin typeface="Times New Roman"/>
                <a:ea typeface="Times New Roman"/>
              </a:rPr>
              <a:t>Zulfi</a:t>
            </a:r>
            <a:r>
              <a:rPr lang="en-US" sz="2400" b="1" dirty="0">
                <a:latin typeface="Times New Roman"/>
                <a:ea typeface="Times New Roman"/>
              </a:rPr>
              <a:t> under the patronage of His Excellency the Minister of Higher Education a. D. Khalid bin Mohammed Al-</a:t>
            </a:r>
            <a:r>
              <a:rPr lang="en-US" sz="2400" b="1" dirty="0" err="1">
                <a:latin typeface="Times New Roman"/>
                <a:ea typeface="Times New Roman"/>
              </a:rPr>
              <a:t>Angari</a:t>
            </a:r>
            <a:r>
              <a:rPr lang="en-US" sz="2400" b="1" dirty="0">
                <a:latin typeface="Times New Roman"/>
                <a:ea typeface="Times New Roman"/>
              </a:rPr>
              <a:t>.  The opening ceremony started with a recitation of verses from the Holy Quran  by the student  </a:t>
            </a:r>
            <a:r>
              <a:rPr lang="en-US" sz="2400" b="1" dirty="0" err="1">
                <a:latin typeface="Times New Roman"/>
                <a:ea typeface="Times New Roman"/>
              </a:rPr>
              <a:t>Suhaib</a:t>
            </a:r>
            <a:r>
              <a:rPr lang="en-US" sz="2400" b="1" dirty="0">
                <a:latin typeface="Times New Roman"/>
                <a:ea typeface="Times New Roman"/>
              </a:rPr>
              <a:t> </a:t>
            </a:r>
            <a:r>
              <a:rPr lang="en-US" sz="2400" b="1" dirty="0" err="1">
                <a:latin typeface="Times New Roman"/>
                <a:ea typeface="Times New Roman"/>
              </a:rPr>
              <a:t>Badr</a:t>
            </a:r>
            <a:r>
              <a:rPr lang="en-US" sz="2400" b="1" dirty="0">
                <a:latin typeface="Times New Roman"/>
                <a:ea typeface="Times New Roman"/>
              </a:rPr>
              <a:t>. Moreover, on the occasion of the third anniversary of the </a:t>
            </a:r>
            <a:r>
              <a:rPr lang="en-US" sz="2400" b="1" dirty="0" err="1">
                <a:latin typeface="Times New Roman"/>
                <a:ea typeface="Times New Roman"/>
              </a:rPr>
              <a:t>Majmaah</a:t>
            </a:r>
            <a:r>
              <a:rPr lang="en-US" sz="2400" b="1" dirty="0">
                <a:latin typeface="Times New Roman"/>
                <a:ea typeface="Times New Roman"/>
              </a:rPr>
              <a:t> University, there was a documentary film about the developments that occurred during this period. Then the Chairman of the Higher Committee of the Forum HE the Rector Dr.  </a:t>
            </a:r>
            <a:r>
              <a:rPr lang="en-US" sz="2400" b="1" dirty="0" err="1">
                <a:latin typeface="Times New Roman"/>
                <a:ea typeface="Times New Roman"/>
              </a:rPr>
              <a:t>Khaled</a:t>
            </a:r>
            <a:r>
              <a:rPr lang="en-US" sz="2400" b="1" dirty="0">
                <a:latin typeface="Times New Roman"/>
                <a:ea typeface="Times New Roman"/>
              </a:rPr>
              <a:t> bin </a:t>
            </a:r>
            <a:r>
              <a:rPr lang="en-US" sz="2400" b="1" dirty="0" err="1">
                <a:latin typeface="Times New Roman"/>
                <a:ea typeface="Times New Roman"/>
              </a:rPr>
              <a:t>Saad</a:t>
            </a:r>
            <a:r>
              <a:rPr lang="en-US" sz="2400" b="1" dirty="0">
                <a:latin typeface="Times New Roman"/>
                <a:ea typeface="Times New Roman"/>
              </a:rPr>
              <a:t> al-</a:t>
            </a:r>
            <a:r>
              <a:rPr lang="en-US" sz="2400" b="1" dirty="0" err="1">
                <a:latin typeface="Times New Roman"/>
                <a:ea typeface="Times New Roman"/>
              </a:rPr>
              <a:t>Muqrin</a:t>
            </a:r>
            <a:r>
              <a:rPr lang="en-US" sz="2400" b="1" dirty="0">
                <a:latin typeface="Times New Roman"/>
                <a:ea typeface="Times New Roman"/>
              </a:rPr>
              <a:t> gave a brief speech before the speakers at the forum were honored</a:t>
            </a:r>
            <a:endParaRPr lang="en-US" sz="2000" dirty="0">
              <a:latin typeface="Times New Roman"/>
              <a:ea typeface="Times New Roman"/>
            </a:endParaRPr>
          </a:p>
          <a:p>
            <a:pPr algn="l" rtl="0"/>
            <a:endParaRPr lang="ar-SA" dirty="0"/>
          </a:p>
        </p:txBody>
      </p:sp>
    </p:spTree>
    <p:extLst>
      <p:ext uri="{BB962C8B-B14F-4D97-AF65-F5344CB8AC3E}">
        <p14:creationId xmlns:p14="http://schemas.microsoft.com/office/powerpoint/2010/main" val="20197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352928" cy="6741368"/>
          </a:xfrm>
        </p:spPr>
        <p:txBody>
          <a:bodyPr>
            <a:normAutofit/>
          </a:bodyPr>
          <a:lstStyle/>
          <a:p>
            <a:pPr algn="just" rtl="0"/>
            <a:r>
              <a:rPr lang="en-US" sz="2400" b="1" dirty="0">
                <a:latin typeface="Times New Roman"/>
                <a:ea typeface="Times New Roman"/>
              </a:rPr>
              <a:t>The Forum Program</a:t>
            </a:r>
            <a:endParaRPr lang="en-US" sz="2000" dirty="0">
              <a:latin typeface="Times New Roman"/>
              <a:ea typeface="Times New Roman"/>
            </a:endParaRPr>
          </a:p>
          <a:p>
            <a:pPr algn="just" rtl="0"/>
            <a:r>
              <a:rPr lang="en-US" sz="2400" b="1" dirty="0">
                <a:latin typeface="Times New Roman"/>
                <a:ea typeface="Times New Roman"/>
              </a:rPr>
              <a:t>- First Session entitled “the University and the Local Community” was chaired by His Excellency Sheikh Dr. </a:t>
            </a:r>
            <a:r>
              <a:rPr lang="en-US" sz="2400" b="1" dirty="0" err="1">
                <a:latin typeface="Times New Roman"/>
                <a:ea typeface="Times New Roman"/>
              </a:rPr>
              <a:t>Saleh</a:t>
            </a:r>
            <a:r>
              <a:rPr lang="en-US" sz="2400" b="1" dirty="0">
                <a:latin typeface="Times New Roman"/>
                <a:ea typeface="Times New Roman"/>
              </a:rPr>
              <a:t> bin Abdullah bin </a:t>
            </a:r>
            <a:r>
              <a:rPr lang="en-US" sz="2400" b="1" dirty="0" err="1">
                <a:latin typeface="Times New Roman"/>
                <a:ea typeface="Times New Roman"/>
              </a:rPr>
              <a:t>Humaid</a:t>
            </a:r>
            <a:r>
              <a:rPr lang="en-US" sz="2400" b="1" dirty="0">
                <a:latin typeface="Times New Roman"/>
                <a:ea typeface="Times New Roman"/>
              </a:rPr>
              <a:t>, an Imam and preacher of the Grand Mosque and adviser to the Royal Court.  The first paper was presented by HE the </a:t>
            </a:r>
            <a:r>
              <a:rPr lang="en-US" sz="2400" b="1" dirty="0" err="1">
                <a:latin typeface="Times New Roman"/>
                <a:ea typeface="Times New Roman"/>
              </a:rPr>
              <a:t>Rectord</a:t>
            </a:r>
            <a:r>
              <a:rPr lang="en-US" sz="2400" b="1" dirty="0">
                <a:latin typeface="Times New Roman"/>
                <a:ea typeface="Times New Roman"/>
              </a:rPr>
              <a:t> Dr. </a:t>
            </a:r>
            <a:r>
              <a:rPr lang="en-US" sz="2400" b="1" dirty="0" err="1">
                <a:latin typeface="Times New Roman"/>
                <a:ea typeface="Times New Roman"/>
              </a:rPr>
              <a:t>Khaled</a:t>
            </a:r>
            <a:r>
              <a:rPr lang="en-US" sz="2400" b="1" dirty="0">
                <a:latin typeface="Times New Roman"/>
                <a:ea typeface="Times New Roman"/>
              </a:rPr>
              <a:t> al-</a:t>
            </a:r>
            <a:r>
              <a:rPr lang="en-US" sz="2400" b="1" dirty="0" err="1">
                <a:latin typeface="Times New Roman"/>
                <a:ea typeface="Times New Roman"/>
              </a:rPr>
              <a:t>Muqrin</a:t>
            </a:r>
            <a:r>
              <a:rPr lang="en-US" sz="2400" b="1" dirty="0">
                <a:latin typeface="Times New Roman"/>
                <a:ea typeface="Times New Roman"/>
              </a:rPr>
              <a:t> wherein he talked about the </a:t>
            </a:r>
            <a:r>
              <a:rPr lang="en-US" sz="2400" b="1" dirty="0" err="1">
                <a:latin typeface="Times New Roman"/>
                <a:ea typeface="Times New Roman"/>
              </a:rPr>
              <a:t>Majmaah</a:t>
            </a:r>
            <a:r>
              <a:rPr lang="en-US" sz="2400" b="1" dirty="0">
                <a:latin typeface="Times New Roman"/>
                <a:ea typeface="Times New Roman"/>
              </a:rPr>
              <a:t> University’s experience in local development and the constraints to the university’s role in local development</a:t>
            </a:r>
            <a:endParaRPr lang="en-US" sz="2000" dirty="0">
              <a:latin typeface="Times New Roman"/>
              <a:ea typeface="Times New Roman"/>
            </a:endParaRPr>
          </a:p>
          <a:p>
            <a:pPr algn="just" rtl="0"/>
            <a:r>
              <a:rPr lang="en-US" sz="2400" b="1" dirty="0">
                <a:latin typeface="Times New Roman"/>
                <a:ea typeface="Times New Roman"/>
              </a:rPr>
              <a:t>The second paper, entitled “The University’s Role in Local Development”, was given by HE the Rector of Saudi Electronic University Dr. Dr. Abdullah bin Abdul Aziz Al </a:t>
            </a:r>
            <a:r>
              <a:rPr lang="en-US" sz="2400" b="1" dirty="0" err="1">
                <a:latin typeface="Times New Roman"/>
                <a:ea typeface="Times New Roman"/>
              </a:rPr>
              <a:t>Mousa</a:t>
            </a:r>
            <a:r>
              <a:rPr lang="en-US" sz="2400" b="1" dirty="0">
                <a:latin typeface="Times New Roman"/>
                <a:ea typeface="Times New Roman"/>
              </a:rPr>
              <a:t> wherein he explained the university’s role in serving   the community and supporting scientific research. This session included interventions from participants who asked oral and written questions addressed to the sponsor of the event Dr. </a:t>
            </a:r>
            <a:r>
              <a:rPr lang="en-US" sz="2400" b="1" dirty="0" err="1">
                <a:latin typeface="Times New Roman"/>
                <a:ea typeface="Times New Roman"/>
              </a:rPr>
              <a:t>Khaled</a:t>
            </a:r>
            <a:r>
              <a:rPr lang="en-US" sz="2400" b="1" dirty="0">
                <a:latin typeface="Times New Roman"/>
                <a:ea typeface="Times New Roman"/>
              </a:rPr>
              <a:t> al-</a:t>
            </a:r>
            <a:r>
              <a:rPr lang="en-US" sz="2400" b="1" dirty="0" err="1">
                <a:latin typeface="Times New Roman"/>
                <a:ea typeface="Times New Roman"/>
              </a:rPr>
              <a:t>Muqrin</a:t>
            </a:r>
            <a:r>
              <a:rPr lang="en-US" sz="2400" b="1" dirty="0">
                <a:latin typeface="Times New Roman"/>
                <a:ea typeface="Times New Roman"/>
              </a:rPr>
              <a:t>.  </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517729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188640"/>
            <a:ext cx="8316416" cy="6669360"/>
          </a:xfrm>
        </p:spPr>
        <p:txBody>
          <a:bodyPr>
            <a:normAutofit fontScale="92500"/>
          </a:bodyPr>
          <a:lstStyle/>
          <a:p>
            <a:pPr algn="just" rtl="0"/>
            <a:r>
              <a:rPr lang="ar-SA" sz="2400" b="1" dirty="0">
                <a:latin typeface="Times New Roman"/>
                <a:ea typeface="Times New Roman"/>
              </a:rPr>
              <a:t> </a:t>
            </a:r>
            <a:r>
              <a:rPr lang="en-US" sz="2400" b="1" dirty="0">
                <a:latin typeface="Times New Roman"/>
                <a:ea typeface="Times New Roman"/>
              </a:rPr>
              <a:t>Then, the forum exhibition was opened by the sponsor of the event who was introduced to the colleges’ achievements which are part of the University and their respective deanships. At the closing of the exhibition, lunch was served at the presence of the Rector and attended by all the employees of the university, guests and coordinators, faculty and students</a:t>
            </a:r>
            <a:endParaRPr lang="en-US" sz="2000" dirty="0">
              <a:latin typeface="Times New Roman"/>
              <a:ea typeface="Times New Roman"/>
            </a:endParaRPr>
          </a:p>
          <a:p>
            <a:pPr algn="just" rtl="0"/>
            <a:r>
              <a:rPr lang="en-US" sz="2400" b="1" dirty="0">
                <a:latin typeface="Times New Roman"/>
                <a:ea typeface="Times New Roman"/>
              </a:rPr>
              <a:t>During the second session, which was chaired by His Excellency Sheikh Abdul Aziz bin </a:t>
            </a:r>
            <a:r>
              <a:rPr lang="en-US" sz="2400" b="1" dirty="0" err="1">
                <a:latin typeface="Times New Roman"/>
                <a:ea typeface="Times New Roman"/>
              </a:rPr>
              <a:t>Hamin</a:t>
            </a:r>
            <a:r>
              <a:rPr lang="en-US" sz="2400" b="1" dirty="0">
                <a:latin typeface="Times New Roman"/>
                <a:ea typeface="Times New Roman"/>
              </a:rPr>
              <a:t> </a:t>
            </a:r>
            <a:r>
              <a:rPr lang="en-US" sz="2400" b="1" dirty="0" err="1">
                <a:latin typeface="Times New Roman"/>
                <a:ea typeface="Times New Roman"/>
              </a:rPr>
              <a:t>elHamin</a:t>
            </a:r>
            <a:r>
              <a:rPr lang="en-US" sz="2400" b="1" dirty="0">
                <a:latin typeface="Times New Roman"/>
                <a:ea typeface="Times New Roman"/>
              </a:rPr>
              <a:t>, participants spoke about the role of the university in development. It included four papers:   the first paper, entitled “the Role of the University in Health Development”, was given by Dr. Mohammed Othman </a:t>
            </a:r>
            <a:r>
              <a:rPr lang="en-US" sz="2400" b="1" dirty="0" err="1">
                <a:latin typeface="Times New Roman"/>
                <a:ea typeface="Times New Roman"/>
              </a:rPr>
              <a:t>Rokben</a:t>
            </a:r>
            <a:r>
              <a:rPr lang="en-US" sz="2400" b="1" dirty="0">
                <a:latin typeface="Times New Roman"/>
                <a:ea typeface="Times New Roman"/>
              </a:rPr>
              <a:t>. The second paper “Research Priorities in Community Issues” was presented by Dr. Mohammed bin Nasser Sweden. As for the third paper, it was about “The of Endowments Role in Supporting University Research to Serve the Community” and was given by Dr. </a:t>
            </a:r>
            <a:r>
              <a:rPr lang="en-US" sz="2400" b="1" dirty="0" err="1">
                <a:latin typeface="Times New Roman"/>
                <a:ea typeface="Times New Roman"/>
              </a:rPr>
              <a:t>Abdallah</a:t>
            </a:r>
            <a:r>
              <a:rPr lang="en-US" sz="2400" b="1" dirty="0">
                <a:latin typeface="Times New Roman"/>
                <a:ea typeface="Times New Roman"/>
              </a:rPr>
              <a:t> Ben Mohamed </a:t>
            </a:r>
            <a:r>
              <a:rPr lang="en-US" sz="2400" b="1" dirty="0" err="1">
                <a:latin typeface="Times New Roman"/>
                <a:ea typeface="Times New Roman"/>
              </a:rPr>
              <a:t>Ettayar</a:t>
            </a:r>
            <a:r>
              <a:rPr lang="en-US" sz="2400" b="1" dirty="0">
                <a:latin typeface="Times New Roman"/>
                <a:ea typeface="Times New Roman"/>
              </a:rPr>
              <a:t>. The last paper was presented by </a:t>
            </a:r>
            <a:r>
              <a:rPr lang="en-US" sz="2400" b="1" dirty="0" err="1">
                <a:latin typeface="Times New Roman"/>
                <a:ea typeface="Times New Roman"/>
              </a:rPr>
              <a:t>Dr</a:t>
            </a:r>
            <a:r>
              <a:rPr lang="ar-SA" sz="2400" b="1" dirty="0">
                <a:latin typeface="Times New Roman"/>
                <a:ea typeface="Times New Roman"/>
              </a:rPr>
              <a:t>. </a:t>
            </a:r>
            <a:r>
              <a:rPr lang="en-US" sz="2400" b="1" dirty="0">
                <a:latin typeface="Times New Roman"/>
                <a:ea typeface="Times New Roman"/>
              </a:rPr>
              <a:t>Mansour Ben </a:t>
            </a:r>
            <a:r>
              <a:rPr lang="en-US" sz="2400" b="1" dirty="0" err="1">
                <a:latin typeface="Times New Roman"/>
                <a:ea typeface="Times New Roman"/>
              </a:rPr>
              <a:t>Othmen</a:t>
            </a:r>
            <a:r>
              <a:rPr lang="en-US" sz="2400" b="1" dirty="0">
                <a:latin typeface="Times New Roman"/>
                <a:ea typeface="Times New Roman"/>
              </a:rPr>
              <a:t> </a:t>
            </a:r>
            <a:r>
              <a:rPr lang="en-US" sz="2400" b="1" dirty="0" err="1">
                <a:latin typeface="Times New Roman"/>
                <a:ea typeface="Times New Roman"/>
              </a:rPr>
              <a:t>Ethouwihi</a:t>
            </a:r>
            <a:r>
              <a:rPr lang="en-US" sz="2400" b="1" dirty="0">
                <a:latin typeface="Times New Roman"/>
                <a:ea typeface="Times New Roman"/>
              </a:rPr>
              <a:t> and entitled “The University Role in Sustainable Development</a:t>
            </a:r>
            <a:r>
              <a:rPr lang="ar-SA" sz="2400" b="1" dirty="0">
                <a:latin typeface="Times New Roman"/>
                <a:ea typeface="Times New Roman"/>
              </a:rPr>
              <a:t>”.</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551902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260648"/>
            <a:ext cx="8136904" cy="6480720"/>
          </a:xfrm>
        </p:spPr>
        <p:txBody>
          <a:bodyPr>
            <a:normAutofit fontScale="92500" lnSpcReduction="10000"/>
          </a:bodyPr>
          <a:lstStyle/>
          <a:p>
            <a:pPr algn="just" rtl="0"/>
            <a:r>
              <a:rPr lang="ar-SA" sz="2400" b="1" dirty="0">
                <a:latin typeface="Times New Roman"/>
                <a:ea typeface="Times New Roman"/>
              </a:rPr>
              <a:t> </a:t>
            </a:r>
            <a:r>
              <a:rPr lang="en-US" sz="2400" b="1" dirty="0">
                <a:latin typeface="Times New Roman"/>
                <a:ea typeface="Times New Roman"/>
              </a:rPr>
              <a:t>The third session, under the title</a:t>
            </a:r>
            <a:r>
              <a:rPr lang="ar-SA" sz="2400" b="1" dirty="0">
                <a:latin typeface="Times New Roman"/>
                <a:ea typeface="Times New Roman"/>
              </a:rPr>
              <a:t> “</a:t>
            </a:r>
            <a:r>
              <a:rPr lang="en-US" sz="2400" b="1" dirty="0">
                <a:latin typeface="Times New Roman"/>
                <a:ea typeface="Times New Roman"/>
              </a:rPr>
              <a:t>The Community Need for Development”, was chaired by </a:t>
            </a:r>
            <a:r>
              <a:rPr lang="en-US" sz="2400" b="1" dirty="0" err="1">
                <a:latin typeface="Times New Roman"/>
                <a:ea typeface="Times New Roman"/>
              </a:rPr>
              <a:t>Dr.d</a:t>
            </a:r>
            <a:r>
              <a:rPr lang="en-US" sz="2400" b="1" dirty="0">
                <a:latin typeface="Times New Roman"/>
                <a:ea typeface="Times New Roman"/>
              </a:rPr>
              <a:t>. </a:t>
            </a:r>
            <a:r>
              <a:rPr lang="en-US" sz="2400" b="1" dirty="0" err="1">
                <a:latin typeface="Times New Roman"/>
                <a:ea typeface="Times New Roman"/>
              </a:rPr>
              <a:t>Abdulrahman</a:t>
            </a:r>
            <a:r>
              <a:rPr lang="en-US" sz="2400" b="1" dirty="0">
                <a:latin typeface="Times New Roman"/>
                <a:ea typeface="Times New Roman"/>
              </a:rPr>
              <a:t> bin Abdullah </a:t>
            </a:r>
            <a:r>
              <a:rPr lang="en-US" sz="2400" b="1" dirty="0" err="1">
                <a:latin typeface="Times New Roman"/>
                <a:ea typeface="Times New Roman"/>
              </a:rPr>
              <a:t>Alatram</a:t>
            </a:r>
            <a:r>
              <a:rPr lang="en-US" sz="2400" b="1" dirty="0">
                <a:latin typeface="Times New Roman"/>
                <a:ea typeface="Times New Roman"/>
              </a:rPr>
              <a:t> the Dean of the College of Dentistry. The first paper entitled “The Community Need for Development” by Dr.  </a:t>
            </a:r>
            <a:r>
              <a:rPr lang="en-US" sz="2400" b="1" dirty="0" err="1">
                <a:latin typeface="Times New Roman"/>
                <a:ea typeface="Times New Roman"/>
              </a:rPr>
              <a:t>Mazid</a:t>
            </a:r>
            <a:r>
              <a:rPr lang="en-US" sz="2400" b="1" dirty="0">
                <a:latin typeface="Times New Roman"/>
                <a:ea typeface="Times New Roman"/>
              </a:rPr>
              <a:t> bin Ibrahim </a:t>
            </a:r>
            <a:r>
              <a:rPr lang="en-US" sz="2400" b="1" dirty="0" err="1">
                <a:latin typeface="Times New Roman"/>
                <a:ea typeface="Times New Roman"/>
              </a:rPr>
              <a:t>Elmazid</a:t>
            </a:r>
            <a:r>
              <a:rPr lang="en-US" sz="2400" b="1" dirty="0">
                <a:latin typeface="Times New Roman"/>
                <a:ea typeface="Times New Roman"/>
              </a:rPr>
              <a:t>. The second paper “Entrepreneurship and its Role in the Community” by Dr. Nasser bin Ali Al-</a:t>
            </a:r>
            <a:r>
              <a:rPr lang="en-US" sz="2400" b="1" dirty="0" err="1">
                <a:latin typeface="Times New Roman"/>
                <a:ea typeface="Times New Roman"/>
              </a:rPr>
              <a:t>Jarallah</a:t>
            </a:r>
            <a:r>
              <a:rPr lang="en-US" sz="2400" b="1" dirty="0">
                <a:latin typeface="Times New Roman"/>
                <a:ea typeface="Times New Roman"/>
              </a:rPr>
              <a:t> while the third paper “The Community Needs and the University Role in Meeting Them” was given by Dr. Abdullah bin Ahmed </a:t>
            </a:r>
            <a:r>
              <a:rPr lang="en-US" sz="2400" b="1" dirty="0" err="1">
                <a:latin typeface="Times New Roman"/>
                <a:ea typeface="Times New Roman"/>
              </a:rPr>
              <a:t>Eddahech</a:t>
            </a:r>
            <a:r>
              <a:rPr lang="en-US" sz="2400" b="1" dirty="0">
                <a:latin typeface="Times New Roman"/>
                <a:ea typeface="Times New Roman"/>
              </a:rPr>
              <a:t>. The last paper entitled “Local Development Indicators” was presented by Dr. </a:t>
            </a:r>
            <a:r>
              <a:rPr lang="en-US" sz="2400" b="1" dirty="0" err="1">
                <a:latin typeface="Times New Roman"/>
                <a:ea typeface="Times New Roman"/>
              </a:rPr>
              <a:t>Tarek</a:t>
            </a:r>
            <a:r>
              <a:rPr lang="en-US" sz="2400" b="1" dirty="0">
                <a:latin typeface="Times New Roman"/>
                <a:ea typeface="Times New Roman"/>
              </a:rPr>
              <a:t> </a:t>
            </a:r>
            <a:r>
              <a:rPr lang="en-US" sz="2400" b="1" dirty="0" err="1">
                <a:latin typeface="Times New Roman"/>
                <a:ea typeface="Times New Roman"/>
              </a:rPr>
              <a:t>Hassanein</a:t>
            </a:r>
            <a:r>
              <a:rPr lang="en-US" sz="2400" b="1" dirty="0">
                <a:latin typeface="Times New Roman"/>
                <a:ea typeface="Times New Roman"/>
              </a:rPr>
              <a:t> Ismail</a:t>
            </a:r>
            <a:endParaRPr lang="en-US" sz="2000" dirty="0">
              <a:latin typeface="Times New Roman"/>
              <a:ea typeface="Times New Roman"/>
            </a:endParaRPr>
          </a:p>
          <a:p>
            <a:pPr algn="just" rtl="0"/>
            <a:r>
              <a:rPr lang="en-US" sz="2400" b="1" dirty="0">
                <a:latin typeface="Times New Roman"/>
                <a:ea typeface="Times New Roman"/>
              </a:rPr>
              <a:t>Finally, along with the forum a three-day gallery was collectively organized by the University Colleges and Deanships together with some government sectors in the </a:t>
            </a:r>
            <a:r>
              <a:rPr lang="en-US" sz="2400" b="1" dirty="0" err="1">
                <a:latin typeface="Times New Roman"/>
                <a:ea typeface="Times New Roman"/>
              </a:rPr>
              <a:t>Zulfi</a:t>
            </a:r>
            <a:r>
              <a:rPr lang="en-US" sz="2400" b="1" dirty="0">
                <a:latin typeface="Times New Roman"/>
                <a:ea typeface="Times New Roman"/>
              </a:rPr>
              <a:t> province. It was open to the public as well as to organized field visits by schools in the provinces of </a:t>
            </a:r>
            <a:r>
              <a:rPr lang="en-US" sz="2400" b="1" dirty="0" err="1">
                <a:latin typeface="Times New Roman"/>
                <a:ea typeface="Times New Roman"/>
              </a:rPr>
              <a:t>Zulfi</a:t>
            </a:r>
            <a:r>
              <a:rPr lang="en-US" sz="2400" b="1" dirty="0">
                <a:latin typeface="Times New Roman"/>
                <a:ea typeface="Times New Roman"/>
              </a:rPr>
              <a:t>, </a:t>
            </a:r>
            <a:r>
              <a:rPr lang="en-US" sz="2400" b="1" dirty="0" err="1">
                <a:latin typeface="Times New Roman"/>
                <a:ea typeface="Times New Roman"/>
              </a:rPr>
              <a:t>Majmaah</a:t>
            </a:r>
            <a:r>
              <a:rPr lang="en-US" sz="2400" b="1" dirty="0">
                <a:latin typeface="Times New Roman"/>
                <a:ea typeface="Times New Roman"/>
              </a:rPr>
              <a:t>, </a:t>
            </a:r>
            <a:r>
              <a:rPr lang="en-US" sz="2400" b="1" dirty="0" err="1">
                <a:latin typeface="Times New Roman"/>
                <a:ea typeface="Times New Roman"/>
              </a:rPr>
              <a:t>Ghat</a:t>
            </a:r>
            <a:r>
              <a:rPr lang="en-US" sz="2400" b="1" dirty="0">
                <a:latin typeface="Times New Roman"/>
                <a:ea typeface="Times New Roman"/>
              </a:rPr>
              <a:t>, </a:t>
            </a:r>
            <a:r>
              <a:rPr lang="en-US" sz="2400" b="1" dirty="0" err="1">
                <a:latin typeface="Times New Roman"/>
                <a:ea typeface="Times New Roman"/>
              </a:rPr>
              <a:t>Hafer</a:t>
            </a:r>
            <a:r>
              <a:rPr lang="en-US" sz="2400" b="1" dirty="0">
                <a:latin typeface="Times New Roman"/>
                <a:ea typeface="Times New Roman"/>
              </a:rPr>
              <a:t> </a:t>
            </a:r>
            <a:r>
              <a:rPr lang="en-US" sz="2400" b="1" dirty="0" err="1">
                <a:latin typeface="Times New Roman"/>
                <a:ea typeface="Times New Roman"/>
              </a:rPr>
              <a:t>elBatin</a:t>
            </a:r>
            <a:r>
              <a:rPr lang="en-US" sz="2400" b="1" dirty="0">
                <a:latin typeface="Times New Roman"/>
                <a:ea typeface="Times New Roman"/>
              </a:rPr>
              <a:t>, </a:t>
            </a:r>
            <a:r>
              <a:rPr lang="en-US" sz="2400" b="1" dirty="0" err="1">
                <a:latin typeface="Times New Roman"/>
                <a:ea typeface="Times New Roman"/>
              </a:rPr>
              <a:t>Houtat</a:t>
            </a:r>
            <a:r>
              <a:rPr lang="en-US" sz="2400" b="1" dirty="0">
                <a:latin typeface="Times New Roman"/>
                <a:ea typeface="Times New Roman"/>
              </a:rPr>
              <a:t> </a:t>
            </a:r>
            <a:r>
              <a:rPr lang="en-US" sz="2400" b="1" dirty="0" err="1">
                <a:latin typeface="Times New Roman"/>
                <a:ea typeface="Times New Roman"/>
              </a:rPr>
              <a:t>Sudair</a:t>
            </a:r>
            <a:r>
              <a:rPr lang="en-US" sz="2400" b="1" dirty="0">
                <a:latin typeface="Times New Roman"/>
                <a:ea typeface="Times New Roman"/>
              </a:rPr>
              <a:t>, and </a:t>
            </a:r>
            <a:r>
              <a:rPr lang="en-US" sz="2400" b="1" dirty="0" err="1">
                <a:latin typeface="Times New Roman"/>
                <a:ea typeface="Times New Roman"/>
              </a:rPr>
              <a:t>Artawiyah</a:t>
            </a:r>
            <a:r>
              <a:rPr lang="en-US" sz="2400" b="1" dirty="0">
                <a:latin typeface="Times New Roman"/>
                <a:ea typeface="Times New Roman"/>
              </a:rPr>
              <a:t>. They all received gifts and brochures about the University and its colleges.  May God Help you Succeed  </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633397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mu_standardIMG_7140_0.JPG"/>
          <p:cNvPicPr/>
          <p:nvPr/>
        </p:nvPicPr>
        <p:blipFill>
          <a:blip r:embed="rId2">
            <a:extLst>
              <a:ext uri="{28A0092B-C50C-407E-A947-70E740481C1C}">
                <a14:useLocalDpi xmlns:a14="http://schemas.microsoft.com/office/drawing/2010/main" val="0"/>
              </a:ext>
            </a:extLst>
          </a:blip>
          <a:srcRect/>
          <a:stretch>
            <a:fillRect/>
          </a:stretch>
        </p:blipFill>
        <p:spPr bwMode="auto">
          <a:xfrm>
            <a:off x="-3944" y="0"/>
            <a:ext cx="9144000" cy="6858000"/>
          </a:xfrm>
          <a:prstGeom prst="rect">
            <a:avLst/>
          </a:prstGeom>
          <a:noFill/>
          <a:ln>
            <a:noFill/>
          </a:ln>
        </p:spPr>
      </p:pic>
    </p:spTree>
    <p:extLst>
      <p:ext uri="{BB962C8B-B14F-4D97-AF65-F5344CB8AC3E}">
        <p14:creationId xmlns:p14="http://schemas.microsoft.com/office/powerpoint/2010/main" val="1060335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TotalTime>
  <Words>110</Words>
  <Application>Microsoft Office PowerPoint</Application>
  <PresentationFormat>عرض على الشاشة (3:4)‏</PresentationFormat>
  <Paragraphs>9</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تجاور</vt:lpstr>
      <vt:lpstr>Our University Is the Way to Our Development </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University Is the Way to Our Development </dc:title>
  <dc:creator>Mu</dc:creator>
  <cp:lastModifiedBy>Mu</cp:lastModifiedBy>
  <cp:revision>3</cp:revision>
  <dcterms:created xsi:type="dcterms:W3CDTF">2015-04-05T07:08:04Z</dcterms:created>
  <dcterms:modified xsi:type="dcterms:W3CDTF">2015-04-05T07:12:25Z</dcterms:modified>
</cp:coreProperties>
</file>