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870904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77342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52360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6206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65061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68403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41902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5099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9637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34615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25676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EG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EG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63BF0-CB19-4286-8246-019220DF38F5}" type="datetimeFigureOut">
              <a:rPr lang="ar-EG" smtClean="0"/>
              <a:t>22/06/1436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39985-8F3A-48DC-A3F4-37CB1F4B40CD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34179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EG"/>
          </a:p>
        </p:txBody>
      </p:sp>
      <p:pic>
        <p:nvPicPr>
          <p:cNvPr id="1026" name="Picture 2" descr="H:\جديد فى جديد\البطاقة العلمية\رحمتك يا ggggرب\شريحة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9525"/>
            <a:ext cx="9353550" cy="683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31313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hp</dc:creator>
  <cp:lastModifiedBy>hp</cp:lastModifiedBy>
  <cp:revision>1</cp:revision>
  <dcterms:created xsi:type="dcterms:W3CDTF">2015-04-11T11:07:55Z</dcterms:created>
  <dcterms:modified xsi:type="dcterms:W3CDTF">2015-04-11T11:09:05Z</dcterms:modified>
</cp:coreProperties>
</file>