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0" r:id="rId3"/>
    <p:sldId id="257" r:id="rId4"/>
    <p:sldId id="258" r:id="rId5"/>
    <p:sldId id="259" r:id="rId6"/>
    <p:sldId id="260" r:id="rId7"/>
    <p:sldId id="261" r:id="rId8"/>
    <p:sldId id="262" r:id="rId9"/>
    <p:sldId id="263" r:id="rId10"/>
    <p:sldId id="264" r:id="rId11"/>
    <p:sldId id="269" r:id="rId12"/>
    <p:sldId id="265" r:id="rId13"/>
    <p:sldId id="266" r:id="rId14"/>
    <p:sldId id="267" r:id="rId15"/>
    <p:sldId id="268" r:id="rId16"/>
    <p:sldId id="271"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CC"/>
    <a:srgbClr val="6666FF"/>
    <a:srgbClr val="CC99FF"/>
    <a:srgbClr val="33CCFF"/>
    <a:srgbClr val="6699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E3CF0D-AF42-44B9-8342-FB75CA539BEF}" type="doc">
      <dgm:prSet loTypeId="urn:microsoft.com/office/officeart/2011/layout/HexagonRadial" loCatId="cycle" qsTypeId="urn:microsoft.com/office/officeart/2005/8/quickstyle/3d3" qsCatId="3D" csTypeId="urn:microsoft.com/office/officeart/2005/8/colors/accent2_3" csCatId="accent2" phldr="1"/>
      <dgm:spPr/>
      <dgm:t>
        <a:bodyPr/>
        <a:lstStyle/>
        <a:p>
          <a:pPr rtl="1"/>
          <a:endParaRPr lang="ar-SA"/>
        </a:p>
      </dgm:t>
    </dgm:pt>
    <dgm:pt modelId="{D103472B-6340-4D73-ABE5-1BFE01B3098C}">
      <dgm:prSet phldrT="[نص]" custT="1"/>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sz="3200" b="1" cap="none" spc="50" smtClean="0">
              <a:ln w="11430"/>
              <a:solidFill>
                <a:srgbClr val="C00000"/>
              </a:solidFill>
              <a:effectLst>
                <a:outerShdw blurRad="76200" dist="50800" dir="5400000" algn="tl" rotWithShape="0">
                  <a:srgbClr val="000000">
                    <a:alpha val="65000"/>
                  </a:srgbClr>
                </a:outerShdw>
              </a:effectLst>
            </a:rPr>
            <a:t>المنهج المدرسي الحديث </a:t>
          </a:r>
          <a:endParaRPr lang="ar-SA" sz="3200" b="1" cap="none" spc="50" dirty="0">
            <a:ln w="11430"/>
            <a:solidFill>
              <a:srgbClr val="C00000"/>
            </a:solidFill>
            <a:effectLst>
              <a:outerShdw blurRad="76200" dist="50800" dir="5400000" algn="tl" rotWithShape="0">
                <a:srgbClr val="000000">
                  <a:alpha val="65000"/>
                </a:srgbClr>
              </a:outerShdw>
            </a:effectLst>
          </a:endParaRPr>
        </a:p>
      </dgm:t>
    </dgm:pt>
    <dgm:pt modelId="{9C112CD0-3D43-4ACF-8C02-CF1DB7DB47B8}" type="parTrans" cxnId="{63CD09F8-BCC8-4DA3-90AF-890E8DB422D3}">
      <dgm:prSet/>
      <dgm:spPr/>
      <dgm:t>
        <a:bodyPr/>
        <a:lstStyle/>
        <a:p>
          <a:pPr rtl="1"/>
          <a:endParaRPr lang="ar-SA"/>
        </a:p>
      </dgm:t>
    </dgm:pt>
    <dgm:pt modelId="{62E84C69-9263-412E-9DC0-6D48F3E6D90C}" type="sibTrans" cxnId="{63CD09F8-BCC8-4DA3-90AF-890E8DB422D3}">
      <dgm:prSet/>
      <dgm:spPr/>
      <dgm:t>
        <a:bodyPr/>
        <a:lstStyle/>
        <a:p>
          <a:pPr rtl="1"/>
          <a:endParaRPr lang="ar-SA"/>
        </a:p>
      </dgm:t>
    </dgm:pt>
    <dgm:pt modelId="{D1AA0C40-8402-4384-A3A7-481BB96A4A88}">
      <dgm:prSet phldrT="[نص]"/>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b="1" cap="none" spc="50" dirty="0" smtClean="0">
              <a:ln w="11430"/>
              <a:solidFill>
                <a:srgbClr val="C00000"/>
              </a:solidFill>
              <a:effectLst>
                <a:outerShdw blurRad="76200" dist="50800" dir="5400000" algn="tl" rotWithShape="0">
                  <a:srgbClr val="000000">
                    <a:alpha val="65000"/>
                  </a:srgbClr>
                </a:outerShdw>
              </a:effectLst>
            </a:rPr>
            <a:t>اهداف المنهج </a:t>
          </a:r>
          <a:endParaRPr lang="ar-SA" b="1" cap="none" spc="50" dirty="0">
            <a:ln w="11430"/>
            <a:solidFill>
              <a:srgbClr val="C00000"/>
            </a:solidFill>
            <a:effectLst>
              <a:outerShdw blurRad="76200" dist="50800" dir="5400000" algn="tl" rotWithShape="0">
                <a:srgbClr val="000000">
                  <a:alpha val="65000"/>
                </a:srgbClr>
              </a:outerShdw>
            </a:effectLst>
          </a:endParaRPr>
        </a:p>
      </dgm:t>
    </dgm:pt>
    <dgm:pt modelId="{B2F63CF8-C67A-4DC8-A312-E3448F45C945}" type="parTrans" cxnId="{9046C8D3-48E6-4A95-AA7B-BB64BD9C19FC}">
      <dgm:prSet/>
      <dgm:spPr/>
      <dgm:t>
        <a:bodyPr/>
        <a:lstStyle/>
        <a:p>
          <a:pPr rtl="1"/>
          <a:endParaRPr lang="ar-SA"/>
        </a:p>
      </dgm:t>
    </dgm:pt>
    <dgm:pt modelId="{3B62F5BB-8250-46A9-8CA2-6F828366C91F}" type="sibTrans" cxnId="{9046C8D3-48E6-4A95-AA7B-BB64BD9C19FC}">
      <dgm:prSet/>
      <dgm:spPr/>
      <dgm:t>
        <a:bodyPr/>
        <a:lstStyle/>
        <a:p>
          <a:pPr rtl="1"/>
          <a:endParaRPr lang="ar-SA"/>
        </a:p>
      </dgm:t>
    </dgm:pt>
    <dgm:pt modelId="{9A507F40-9A79-4DD3-9CF4-8EE2B2BD5DFF}">
      <dgm:prSet phldrT="[نص]" custT="1"/>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sz="3200" b="1" cap="none" spc="50" dirty="0" smtClean="0">
              <a:ln w="11430"/>
              <a:solidFill>
                <a:srgbClr val="C00000"/>
              </a:solidFill>
              <a:effectLst>
                <a:outerShdw blurRad="76200" dist="50800" dir="5400000" algn="tl" rotWithShape="0">
                  <a:srgbClr val="000000">
                    <a:alpha val="65000"/>
                  </a:srgbClr>
                </a:outerShdw>
              </a:effectLst>
            </a:rPr>
            <a:t>محتوى المنهج </a:t>
          </a:r>
          <a:endParaRPr lang="ar-SA" sz="3200" b="1" cap="none" spc="50" dirty="0">
            <a:ln w="11430"/>
            <a:solidFill>
              <a:srgbClr val="C00000"/>
            </a:solidFill>
            <a:effectLst>
              <a:outerShdw blurRad="76200" dist="50800" dir="5400000" algn="tl" rotWithShape="0">
                <a:srgbClr val="000000">
                  <a:alpha val="65000"/>
                </a:srgbClr>
              </a:outerShdw>
            </a:effectLst>
          </a:endParaRPr>
        </a:p>
      </dgm:t>
    </dgm:pt>
    <dgm:pt modelId="{A298E66F-E5FF-4352-B553-A409EF34370D}" type="parTrans" cxnId="{24710111-939E-4D0C-85DF-24F61A060961}">
      <dgm:prSet/>
      <dgm:spPr/>
      <dgm:t>
        <a:bodyPr/>
        <a:lstStyle/>
        <a:p>
          <a:pPr rtl="1"/>
          <a:endParaRPr lang="ar-SA"/>
        </a:p>
      </dgm:t>
    </dgm:pt>
    <dgm:pt modelId="{7BB9875A-E775-4E23-9C69-C0259C9EF919}" type="sibTrans" cxnId="{24710111-939E-4D0C-85DF-24F61A060961}">
      <dgm:prSet/>
      <dgm:spPr/>
      <dgm:t>
        <a:bodyPr/>
        <a:lstStyle/>
        <a:p>
          <a:pPr rtl="1"/>
          <a:endParaRPr lang="ar-SA"/>
        </a:p>
      </dgm:t>
    </dgm:pt>
    <dgm:pt modelId="{6EC0EB22-7CAB-4CB5-8DBB-AF98407358F8}">
      <dgm:prSet phldrT="[نص]"/>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b="1" cap="none" spc="50" dirty="0" smtClean="0">
              <a:ln w="11430"/>
              <a:solidFill>
                <a:srgbClr val="C00000"/>
              </a:solidFill>
              <a:effectLst>
                <a:outerShdw blurRad="76200" dist="50800" dir="5400000" algn="tl" rotWithShape="0">
                  <a:srgbClr val="000000">
                    <a:alpha val="65000"/>
                  </a:srgbClr>
                </a:outerShdw>
              </a:effectLst>
            </a:rPr>
            <a:t>طرق التدريس </a:t>
          </a:r>
          <a:endParaRPr lang="ar-SA" b="1" cap="none" spc="50" dirty="0">
            <a:ln w="11430"/>
            <a:solidFill>
              <a:srgbClr val="C00000"/>
            </a:solidFill>
            <a:effectLst>
              <a:outerShdw blurRad="76200" dist="50800" dir="5400000" algn="tl" rotWithShape="0">
                <a:srgbClr val="000000">
                  <a:alpha val="65000"/>
                </a:srgbClr>
              </a:outerShdw>
            </a:effectLst>
          </a:endParaRPr>
        </a:p>
      </dgm:t>
    </dgm:pt>
    <dgm:pt modelId="{1CCCD39C-2A91-48AC-A92F-E0E7987CB9FF}" type="parTrans" cxnId="{85840883-69E3-4F98-9DB8-28406787AE44}">
      <dgm:prSet/>
      <dgm:spPr/>
      <dgm:t>
        <a:bodyPr/>
        <a:lstStyle/>
        <a:p>
          <a:pPr rtl="1"/>
          <a:endParaRPr lang="ar-SA"/>
        </a:p>
      </dgm:t>
    </dgm:pt>
    <dgm:pt modelId="{E9326EC4-C0D6-4485-90E4-94E16A70E7AB}" type="sibTrans" cxnId="{85840883-69E3-4F98-9DB8-28406787AE44}">
      <dgm:prSet/>
      <dgm:spPr/>
      <dgm:t>
        <a:bodyPr/>
        <a:lstStyle/>
        <a:p>
          <a:pPr rtl="1"/>
          <a:endParaRPr lang="ar-SA"/>
        </a:p>
      </dgm:t>
    </dgm:pt>
    <dgm:pt modelId="{2AF8BCCF-E8E8-4ECB-81A4-D4A9365E7C2D}">
      <dgm:prSet phldrT="[نص]"/>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b="1" cap="none" spc="50" dirty="0" smtClean="0">
              <a:ln w="11430"/>
              <a:solidFill>
                <a:srgbClr val="C00000"/>
              </a:solidFill>
              <a:effectLst>
                <a:outerShdw blurRad="76200" dist="50800" dir="5400000" algn="tl" rotWithShape="0">
                  <a:srgbClr val="000000">
                    <a:alpha val="65000"/>
                  </a:srgbClr>
                </a:outerShdw>
              </a:effectLst>
            </a:rPr>
            <a:t>الانشطة التعليمية </a:t>
          </a:r>
          <a:endParaRPr lang="ar-SA" b="1" cap="none" spc="50" dirty="0">
            <a:ln w="11430"/>
            <a:solidFill>
              <a:srgbClr val="C00000"/>
            </a:solidFill>
            <a:effectLst>
              <a:outerShdw blurRad="76200" dist="50800" dir="5400000" algn="tl" rotWithShape="0">
                <a:srgbClr val="000000">
                  <a:alpha val="65000"/>
                </a:srgbClr>
              </a:outerShdw>
            </a:effectLst>
          </a:endParaRPr>
        </a:p>
      </dgm:t>
    </dgm:pt>
    <dgm:pt modelId="{D2B17E27-2694-487D-866B-C44E79F954FA}" type="parTrans" cxnId="{208F4F8A-1106-423C-9258-814FB4D794B1}">
      <dgm:prSet/>
      <dgm:spPr/>
      <dgm:t>
        <a:bodyPr/>
        <a:lstStyle/>
        <a:p>
          <a:pPr rtl="1"/>
          <a:endParaRPr lang="ar-SA"/>
        </a:p>
      </dgm:t>
    </dgm:pt>
    <dgm:pt modelId="{5D3BAA4C-F1F0-49E1-B0C5-57E154009B2F}" type="sibTrans" cxnId="{208F4F8A-1106-423C-9258-814FB4D794B1}">
      <dgm:prSet/>
      <dgm:spPr/>
      <dgm:t>
        <a:bodyPr/>
        <a:lstStyle/>
        <a:p>
          <a:pPr rtl="1"/>
          <a:endParaRPr lang="ar-SA"/>
        </a:p>
      </dgm:t>
    </dgm:pt>
    <dgm:pt modelId="{9715C86A-CDE4-490D-BE58-D3D537851823}">
      <dgm:prSet phldrT="[نص]"/>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b="1" cap="none" spc="50" dirty="0" smtClean="0">
              <a:ln w="11430"/>
              <a:solidFill>
                <a:srgbClr val="C00000"/>
              </a:solidFill>
              <a:effectLst>
                <a:outerShdw blurRad="76200" dist="50800" dir="5400000" algn="tl" rotWithShape="0">
                  <a:srgbClr val="000000">
                    <a:alpha val="65000"/>
                  </a:srgbClr>
                </a:outerShdw>
              </a:effectLst>
            </a:rPr>
            <a:t>الوسائل التعليمية </a:t>
          </a:r>
          <a:endParaRPr lang="ar-SA" b="1" cap="none" spc="50" dirty="0">
            <a:ln w="11430"/>
            <a:solidFill>
              <a:srgbClr val="C00000"/>
            </a:solidFill>
            <a:effectLst>
              <a:outerShdw blurRad="76200" dist="50800" dir="5400000" algn="tl" rotWithShape="0">
                <a:srgbClr val="000000">
                  <a:alpha val="65000"/>
                </a:srgbClr>
              </a:outerShdw>
            </a:effectLst>
          </a:endParaRPr>
        </a:p>
      </dgm:t>
    </dgm:pt>
    <dgm:pt modelId="{DB33052E-C023-4C24-8A95-1850F0F47A1A}" type="parTrans" cxnId="{162E57C3-5F28-4DCD-8351-2CF7B675854C}">
      <dgm:prSet/>
      <dgm:spPr/>
      <dgm:t>
        <a:bodyPr/>
        <a:lstStyle/>
        <a:p>
          <a:pPr rtl="1"/>
          <a:endParaRPr lang="ar-SA"/>
        </a:p>
      </dgm:t>
    </dgm:pt>
    <dgm:pt modelId="{612BA85B-F101-46B4-8BDF-773CBB6E16E4}" type="sibTrans" cxnId="{162E57C3-5F28-4DCD-8351-2CF7B675854C}">
      <dgm:prSet/>
      <dgm:spPr/>
      <dgm:t>
        <a:bodyPr/>
        <a:lstStyle/>
        <a:p>
          <a:pPr rtl="1"/>
          <a:endParaRPr lang="ar-SA"/>
        </a:p>
      </dgm:t>
    </dgm:pt>
    <dgm:pt modelId="{FA5CF59B-66D7-4E32-92F0-FCE2F7467097}">
      <dgm:prSet phldrT="[نص]"/>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ar-SA" b="1" cap="none" spc="50" dirty="0" smtClean="0">
              <a:ln w="11430"/>
              <a:solidFill>
                <a:srgbClr val="C00000"/>
              </a:solidFill>
              <a:effectLst>
                <a:outerShdw blurRad="76200" dist="50800" dir="5400000" algn="tl" rotWithShape="0">
                  <a:srgbClr val="000000">
                    <a:alpha val="65000"/>
                  </a:srgbClr>
                </a:outerShdw>
              </a:effectLst>
            </a:rPr>
            <a:t>التقويم </a:t>
          </a:r>
          <a:endParaRPr lang="ar-SA" b="1" cap="none" spc="50" dirty="0">
            <a:ln w="11430"/>
            <a:solidFill>
              <a:srgbClr val="C00000"/>
            </a:solidFill>
            <a:effectLst>
              <a:outerShdw blurRad="76200" dist="50800" dir="5400000" algn="tl" rotWithShape="0">
                <a:srgbClr val="000000">
                  <a:alpha val="65000"/>
                </a:srgbClr>
              </a:outerShdw>
            </a:effectLst>
          </a:endParaRPr>
        </a:p>
      </dgm:t>
    </dgm:pt>
    <dgm:pt modelId="{58D5375C-B3A1-425E-A156-D6045044EC84}" type="parTrans" cxnId="{9E6D8368-0B20-4D51-8804-A7270BA8733F}">
      <dgm:prSet/>
      <dgm:spPr/>
      <dgm:t>
        <a:bodyPr/>
        <a:lstStyle/>
        <a:p>
          <a:pPr rtl="1"/>
          <a:endParaRPr lang="ar-SA"/>
        </a:p>
      </dgm:t>
    </dgm:pt>
    <dgm:pt modelId="{AF95B3D0-AA57-40DC-80A5-9F3CB7CE4939}" type="sibTrans" cxnId="{9E6D8368-0B20-4D51-8804-A7270BA8733F}">
      <dgm:prSet/>
      <dgm:spPr/>
      <dgm:t>
        <a:bodyPr/>
        <a:lstStyle/>
        <a:p>
          <a:pPr rtl="1"/>
          <a:endParaRPr lang="ar-SA"/>
        </a:p>
      </dgm:t>
    </dgm:pt>
    <dgm:pt modelId="{22473A09-BB47-49D6-99FC-5AE7A8BC51F0}" type="pres">
      <dgm:prSet presAssocID="{16E3CF0D-AF42-44B9-8342-FB75CA539BEF}" presName="Name0" presStyleCnt="0">
        <dgm:presLayoutVars>
          <dgm:chMax val="1"/>
          <dgm:chPref val="1"/>
          <dgm:dir/>
          <dgm:animOne val="branch"/>
          <dgm:animLvl val="lvl"/>
        </dgm:presLayoutVars>
      </dgm:prSet>
      <dgm:spPr/>
      <dgm:t>
        <a:bodyPr/>
        <a:lstStyle/>
        <a:p>
          <a:pPr rtl="1"/>
          <a:endParaRPr lang="ar-SA"/>
        </a:p>
      </dgm:t>
    </dgm:pt>
    <dgm:pt modelId="{61C35725-F8BD-42A9-BD97-F12AC5436CCC}" type="pres">
      <dgm:prSet presAssocID="{D103472B-6340-4D73-ABE5-1BFE01B3098C}" presName="Parent" presStyleLbl="node0" presStyleIdx="0" presStyleCnt="1" custScaleX="159296">
        <dgm:presLayoutVars>
          <dgm:chMax val="6"/>
          <dgm:chPref val="6"/>
        </dgm:presLayoutVars>
      </dgm:prSet>
      <dgm:spPr/>
      <dgm:t>
        <a:bodyPr/>
        <a:lstStyle/>
        <a:p>
          <a:pPr rtl="1"/>
          <a:endParaRPr lang="ar-SA"/>
        </a:p>
      </dgm:t>
    </dgm:pt>
    <dgm:pt modelId="{75F71CB4-2D5A-424F-9BAC-F22816C16819}" type="pres">
      <dgm:prSet presAssocID="{D1AA0C40-8402-4384-A3A7-481BB96A4A88}" presName="Accent1" presStyleCnt="0"/>
      <dgm:spPr/>
      <dgm:t>
        <a:bodyPr/>
        <a:lstStyle/>
        <a:p>
          <a:pPr rtl="1"/>
          <a:endParaRPr lang="ar-SA"/>
        </a:p>
      </dgm:t>
    </dgm:pt>
    <dgm:pt modelId="{993AE056-27AF-4BBB-A7D0-266E693D5660}" type="pres">
      <dgm:prSet presAssocID="{D1AA0C40-8402-4384-A3A7-481BB96A4A88}" presName="Accent" presStyleLbl="bgShp" presStyleIdx="0" presStyleCnt="6"/>
      <dgm:spPr/>
      <dgm:t>
        <a:bodyPr/>
        <a:lstStyle/>
        <a:p>
          <a:pPr rtl="1"/>
          <a:endParaRPr lang="ar-SA"/>
        </a:p>
      </dgm:t>
    </dgm:pt>
    <dgm:pt modelId="{ED3A69F8-4E0B-4CBA-9C63-A8C7A610B852}" type="pres">
      <dgm:prSet presAssocID="{D1AA0C40-8402-4384-A3A7-481BB96A4A88}" presName="Child1" presStyleLbl="node1" presStyleIdx="0" presStyleCnt="6">
        <dgm:presLayoutVars>
          <dgm:chMax val="0"/>
          <dgm:chPref val="0"/>
          <dgm:bulletEnabled val="1"/>
        </dgm:presLayoutVars>
      </dgm:prSet>
      <dgm:spPr/>
      <dgm:t>
        <a:bodyPr/>
        <a:lstStyle/>
        <a:p>
          <a:pPr rtl="1"/>
          <a:endParaRPr lang="ar-SA"/>
        </a:p>
      </dgm:t>
    </dgm:pt>
    <dgm:pt modelId="{2F60777B-1699-4C7F-900D-B6B328967012}" type="pres">
      <dgm:prSet presAssocID="{9A507F40-9A79-4DD3-9CF4-8EE2B2BD5DFF}" presName="Accent2" presStyleCnt="0"/>
      <dgm:spPr/>
      <dgm:t>
        <a:bodyPr/>
        <a:lstStyle/>
        <a:p>
          <a:pPr rtl="1"/>
          <a:endParaRPr lang="ar-SA"/>
        </a:p>
      </dgm:t>
    </dgm:pt>
    <dgm:pt modelId="{DF32391F-0B49-4241-8D8A-91E47ABD4A5C}" type="pres">
      <dgm:prSet presAssocID="{9A507F40-9A79-4DD3-9CF4-8EE2B2BD5DFF}" presName="Accent" presStyleLbl="bgShp" presStyleIdx="1" presStyleCnt="6" custLinFactNeighborX="84263" custLinFactNeighborY="-60441"/>
      <dgm:spPr/>
      <dgm:t>
        <a:bodyPr/>
        <a:lstStyle/>
        <a:p>
          <a:pPr rtl="1"/>
          <a:endParaRPr lang="ar-SA"/>
        </a:p>
      </dgm:t>
    </dgm:pt>
    <dgm:pt modelId="{FAF991DE-6FB0-4039-9AE8-E6F83167470D}" type="pres">
      <dgm:prSet presAssocID="{9A507F40-9A79-4DD3-9CF4-8EE2B2BD5DFF}" presName="Child2" presStyleLbl="node1" presStyleIdx="1" presStyleCnt="6" custScaleX="123589" custScaleY="117550" custLinFactNeighborX="58448" custLinFactNeighborY="-31743">
        <dgm:presLayoutVars>
          <dgm:chMax val="0"/>
          <dgm:chPref val="0"/>
          <dgm:bulletEnabled val="1"/>
        </dgm:presLayoutVars>
      </dgm:prSet>
      <dgm:spPr/>
      <dgm:t>
        <a:bodyPr/>
        <a:lstStyle/>
        <a:p>
          <a:pPr rtl="1"/>
          <a:endParaRPr lang="ar-SA"/>
        </a:p>
      </dgm:t>
    </dgm:pt>
    <dgm:pt modelId="{9522FE04-5F20-4382-B2DC-580E8ACF2C9C}" type="pres">
      <dgm:prSet presAssocID="{6EC0EB22-7CAB-4CB5-8DBB-AF98407358F8}" presName="Accent3" presStyleCnt="0"/>
      <dgm:spPr/>
      <dgm:t>
        <a:bodyPr/>
        <a:lstStyle/>
        <a:p>
          <a:pPr rtl="1"/>
          <a:endParaRPr lang="ar-SA"/>
        </a:p>
      </dgm:t>
    </dgm:pt>
    <dgm:pt modelId="{96D2C654-8B0F-4BC7-95CC-1C026699FE08}" type="pres">
      <dgm:prSet presAssocID="{6EC0EB22-7CAB-4CB5-8DBB-AF98407358F8}" presName="Accent" presStyleLbl="bgShp" presStyleIdx="2" presStyleCnt="6" custLinFactX="35661" custLinFactNeighborX="100000" custLinFactNeighborY="23518"/>
      <dgm:spPr/>
      <dgm:t>
        <a:bodyPr/>
        <a:lstStyle/>
        <a:p>
          <a:pPr rtl="1"/>
          <a:endParaRPr lang="ar-SA"/>
        </a:p>
      </dgm:t>
    </dgm:pt>
    <dgm:pt modelId="{415BF2DD-9846-48D7-BC33-B038C218F8A1}" type="pres">
      <dgm:prSet presAssocID="{6EC0EB22-7CAB-4CB5-8DBB-AF98407358F8}" presName="Child3" presStyleLbl="node1" presStyleIdx="2" presStyleCnt="6" custScaleX="118184" custScaleY="108747" custLinFactNeighborX="60045" custLinFactNeighborY="20759">
        <dgm:presLayoutVars>
          <dgm:chMax val="0"/>
          <dgm:chPref val="0"/>
          <dgm:bulletEnabled val="1"/>
        </dgm:presLayoutVars>
      </dgm:prSet>
      <dgm:spPr/>
      <dgm:t>
        <a:bodyPr/>
        <a:lstStyle/>
        <a:p>
          <a:pPr rtl="1"/>
          <a:endParaRPr lang="ar-SA"/>
        </a:p>
      </dgm:t>
    </dgm:pt>
    <dgm:pt modelId="{0864664E-63E6-43DF-AEF8-02C9305B7917}" type="pres">
      <dgm:prSet presAssocID="{2AF8BCCF-E8E8-4ECB-81A4-D4A9365E7C2D}" presName="Accent4" presStyleCnt="0"/>
      <dgm:spPr/>
      <dgm:t>
        <a:bodyPr/>
        <a:lstStyle/>
        <a:p>
          <a:pPr rtl="1"/>
          <a:endParaRPr lang="ar-SA"/>
        </a:p>
      </dgm:t>
    </dgm:pt>
    <dgm:pt modelId="{859A9EF0-9539-4525-B36D-37E8705594F9}" type="pres">
      <dgm:prSet presAssocID="{2AF8BCCF-E8E8-4ECB-81A4-D4A9365E7C2D}" presName="Accent" presStyleLbl="bgShp" presStyleIdx="3" presStyleCnt="6" custLinFactNeighborX="39289" custLinFactNeighborY="50947"/>
      <dgm:spPr/>
      <dgm:t>
        <a:bodyPr/>
        <a:lstStyle/>
        <a:p>
          <a:pPr rtl="1"/>
          <a:endParaRPr lang="ar-SA"/>
        </a:p>
      </dgm:t>
    </dgm:pt>
    <dgm:pt modelId="{DE4FE828-48D2-46FF-B3C7-32C830918CCA}" type="pres">
      <dgm:prSet presAssocID="{2AF8BCCF-E8E8-4ECB-81A4-D4A9365E7C2D}" presName="Child4" presStyleLbl="node1" presStyleIdx="3" presStyleCnt="6">
        <dgm:presLayoutVars>
          <dgm:chMax val="0"/>
          <dgm:chPref val="0"/>
          <dgm:bulletEnabled val="1"/>
        </dgm:presLayoutVars>
      </dgm:prSet>
      <dgm:spPr/>
      <dgm:t>
        <a:bodyPr/>
        <a:lstStyle/>
        <a:p>
          <a:pPr rtl="1"/>
          <a:endParaRPr lang="ar-SA"/>
        </a:p>
      </dgm:t>
    </dgm:pt>
    <dgm:pt modelId="{87C19EFB-A5F3-40B5-B568-014D3FA9593B}" type="pres">
      <dgm:prSet presAssocID="{9715C86A-CDE4-490D-BE58-D3D537851823}" presName="Accent5" presStyleCnt="0"/>
      <dgm:spPr/>
      <dgm:t>
        <a:bodyPr/>
        <a:lstStyle/>
        <a:p>
          <a:pPr rtl="1"/>
          <a:endParaRPr lang="ar-SA"/>
        </a:p>
      </dgm:t>
    </dgm:pt>
    <dgm:pt modelId="{B6368732-CC06-4F4E-90AE-D23AAF8F711A}" type="pres">
      <dgm:prSet presAssocID="{9715C86A-CDE4-490D-BE58-D3D537851823}" presName="Accent" presStyleLbl="bgShp" presStyleIdx="4" presStyleCnt="6" custScaleX="114324" custLinFactNeighborX="-74957" custLinFactNeighborY="29042"/>
      <dgm:spPr/>
      <dgm:t>
        <a:bodyPr/>
        <a:lstStyle/>
        <a:p>
          <a:pPr rtl="1"/>
          <a:endParaRPr lang="ar-SA"/>
        </a:p>
      </dgm:t>
    </dgm:pt>
    <dgm:pt modelId="{DD5110AF-D40D-4D0E-B9C8-E78F2AD972C8}" type="pres">
      <dgm:prSet presAssocID="{9715C86A-CDE4-490D-BE58-D3D537851823}" presName="Child5" presStyleLbl="node1" presStyleIdx="4" presStyleCnt="6" custScaleX="118185" custScaleY="128628" custLinFactNeighborX="-62007" custLinFactNeighborY="21287">
        <dgm:presLayoutVars>
          <dgm:chMax val="0"/>
          <dgm:chPref val="0"/>
          <dgm:bulletEnabled val="1"/>
        </dgm:presLayoutVars>
      </dgm:prSet>
      <dgm:spPr/>
      <dgm:t>
        <a:bodyPr/>
        <a:lstStyle/>
        <a:p>
          <a:pPr rtl="1"/>
          <a:endParaRPr lang="ar-SA"/>
        </a:p>
      </dgm:t>
    </dgm:pt>
    <dgm:pt modelId="{0B0110EA-9B1E-4FD1-9094-796E15D35496}" type="pres">
      <dgm:prSet presAssocID="{FA5CF59B-66D7-4E32-92F0-FCE2F7467097}" presName="Accent6" presStyleCnt="0"/>
      <dgm:spPr/>
      <dgm:t>
        <a:bodyPr/>
        <a:lstStyle/>
        <a:p>
          <a:pPr rtl="1"/>
          <a:endParaRPr lang="ar-SA"/>
        </a:p>
      </dgm:t>
    </dgm:pt>
    <dgm:pt modelId="{B6869DDF-0552-45ED-92D3-A8BF7AB994BF}" type="pres">
      <dgm:prSet presAssocID="{FA5CF59B-66D7-4E32-92F0-FCE2F7467097}" presName="Accent" presStyleLbl="bgShp" presStyleIdx="5" presStyleCnt="6" custScaleX="86783" custScaleY="95102" custLinFactX="-42568" custLinFactNeighborX="-100000" custLinFactNeighborY="-46670"/>
      <dgm:spPr/>
      <dgm:t>
        <a:bodyPr/>
        <a:lstStyle/>
        <a:p>
          <a:pPr rtl="1"/>
          <a:endParaRPr lang="ar-SA"/>
        </a:p>
      </dgm:t>
    </dgm:pt>
    <dgm:pt modelId="{7E93ECC5-0524-478D-B9E4-A8FC8981AEF3}" type="pres">
      <dgm:prSet presAssocID="{FA5CF59B-66D7-4E32-92F0-FCE2F7467097}" presName="Child6" presStyleLbl="node1" presStyleIdx="5" presStyleCnt="6" custScaleX="123096" custScaleY="111590" custLinFactNeighborX="-58935" custLinFactNeighborY="-34585">
        <dgm:presLayoutVars>
          <dgm:chMax val="0"/>
          <dgm:chPref val="0"/>
          <dgm:bulletEnabled val="1"/>
        </dgm:presLayoutVars>
      </dgm:prSet>
      <dgm:spPr/>
      <dgm:t>
        <a:bodyPr/>
        <a:lstStyle/>
        <a:p>
          <a:pPr rtl="1"/>
          <a:endParaRPr lang="ar-SA"/>
        </a:p>
      </dgm:t>
    </dgm:pt>
  </dgm:ptLst>
  <dgm:cxnLst>
    <dgm:cxn modelId="{9E6D8368-0B20-4D51-8804-A7270BA8733F}" srcId="{D103472B-6340-4D73-ABE5-1BFE01B3098C}" destId="{FA5CF59B-66D7-4E32-92F0-FCE2F7467097}" srcOrd="5" destOrd="0" parTransId="{58D5375C-B3A1-425E-A156-D6045044EC84}" sibTransId="{AF95B3D0-AA57-40DC-80A5-9F3CB7CE4939}"/>
    <dgm:cxn modelId="{5FBCC321-DEE4-42E7-B533-4BB5EEB3AAD8}" type="presOf" srcId="{D103472B-6340-4D73-ABE5-1BFE01B3098C}" destId="{61C35725-F8BD-42A9-BD97-F12AC5436CCC}" srcOrd="0" destOrd="0" presId="urn:microsoft.com/office/officeart/2011/layout/HexagonRadial"/>
    <dgm:cxn modelId="{9B9EFB47-C89E-4912-8A95-A7D045D6F46C}" type="presOf" srcId="{D1AA0C40-8402-4384-A3A7-481BB96A4A88}" destId="{ED3A69F8-4E0B-4CBA-9C63-A8C7A610B852}" srcOrd="0" destOrd="0" presId="urn:microsoft.com/office/officeart/2011/layout/HexagonRadial"/>
    <dgm:cxn modelId="{9046C8D3-48E6-4A95-AA7B-BB64BD9C19FC}" srcId="{D103472B-6340-4D73-ABE5-1BFE01B3098C}" destId="{D1AA0C40-8402-4384-A3A7-481BB96A4A88}" srcOrd="0" destOrd="0" parTransId="{B2F63CF8-C67A-4DC8-A312-E3448F45C945}" sibTransId="{3B62F5BB-8250-46A9-8CA2-6F828366C91F}"/>
    <dgm:cxn modelId="{85840883-69E3-4F98-9DB8-28406787AE44}" srcId="{D103472B-6340-4D73-ABE5-1BFE01B3098C}" destId="{6EC0EB22-7CAB-4CB5-8DBB-AF98407358F8}" srcOrd="2" destOrd="0" parTransId="{1CCCD39C-2A91-48AC-A92F-E0E7987CB9FF}" sibTransId="{E9326EC4-C0D6-4485-90E4-94E16A70E7AB}"/>
    <dgm:cxn modelId="{208F4F8A-1106-423C-9258-814FB4D794B1}" srcId="{D103472B-6340-4D73-ABE5-1BFE01B3098C}" destId="{2AF8BCCF-E8E8-4ECB-81A4-D4A9365E7C2D}" srcOrd="3" destOrd="0" parTransId="{D2B17E27-2694-487D-866B-C44E79F954FA}" sibTransId="{5D3BAA4C-F1F0-49E1-B0C5-57E154009B2F}"/>
    <dgm:cxn modelId="{162E57C3-5F28-4DCD-8351-2CF7B675854C}" srcId="{D103472B-6340-4D73-ABE5-1BFE01B3098C}" destId="{9715C86A-CDE4-490D-BE58-D3D537851823}" srcOrd="4" destOrd="0" parTransId="{DB33052E-C023-4C24-8A95-1850F0F47A1A}" sibTransId="{612BA85B-F101-46B4-8BDF-773CBB6E16E4}"/>
    <dgm:cxn modelId="{24710111-939E-4D0C-85DF-24F61A060961}" srcId="{D103472B-6340-4D73-ABE5-1BFE01B3098C}" destId="{9A507F40-9A79-4DD3-9CF4-8EE2B2BD5DFF}" srcOrd="1" destOrd="0" parTransId="{A298E66F-E5FF-4352-B553-A409EF34370D}" sibTransId="{7BB9875A-E775-4E23-9C69-C0259C9EF919}"/>
    <dgm:cxn modelId="{0A39FB28-EC40-4ED3-837F-9D7D2DB9951B}" type="presOf" srcId="{9715C86A-CDE4-490D-BE58-D3D537851823}" destId="{DD5110AF-D40D-4D0E-B9C8-E78F2AD972C8}" srcOrd="0" destOrd="0" presId="urn:microsoft.com/office/officeart/2011/layout/HexagonRadial"/>
    <dgm:cxn modelId="{E3F6374A-01FE-4A35-A210-529B19ED3F3D}" type="presOf" srcId="{FA5CF59B-66D7-4E32-92F0-FCE2F7467097}" destId="{7E93ECC5-0524-478D-B9E4-A8FC8981AEF3}" srcOrd="0" destOrd="0" presId="urn:microsoft.com/office/officeart/2011/layout/HexagonRadial"/>
    <dgm:cxn modelId="{3996E96C-D120-4AA8-AA3C-5E20D0122D8E}" type="presOf" srcId="{16E3CF0D-AF42-44B9-8342-FB75CA539BEF}" destId="{22473A09-BB47-49D6-99FC-5AE7A8BC51F0}" srcOrd="0" destOrd="0" presId="urn:microsoft.com/office/officeart/2011/layout/HexagonRadial"/>
    <dgm:cxn modelId="{63CD09F8-BCC8-4DA3-90AF-890E8DB422D3}" srcId="{16E3CF0D-AF42-44B9-8342-FB75CA539BEF}" destId="{D103472B-6340-4D73-ABE5-1BFE01B3098C}" srcOrd="0" destOrd="0" parTransId="{9C112CD0-3D43-4ACF-8C02-CF1DB7DB47B8}" sibTransId="{62E84C69-9263-412E-9DC0-6D48F3E6D90C}"/>
    <dgm:cxn modelId="{84F616E2-8F2F-415A-9844-012DAB517CAE}" type="presOf" srcId="{9A507F40-9A79-4DD3-9CF4-8EE2B2BD5DFF}" destId="{FAF991DE-6FB0-4039-9AE8-E6F83167470D}" srcOrd="0" destOrd="0" presId="urn:microsoft.com/office/officeart/2011/layout/HexagonRadial"/>
    <dgm:cxn modelId="{255E57CF-92C8-4191-9EBA-FC2C9CBB7B76}" type="presOf" srcId="{2AF8BCCF-E8E8-4ECB-81A4-D4A9365E7C2D}" destId="{DE4FE828-48D2-46FF-B3C7-32C830918CCA}" srcOrd="0" destOrd="0" presId="urn:microsoft.com/office/officeart/2011/layout/HexagonRadial"/>
    <dgm:cxn modelId="{EA84B1CB-5507-4125-B789-E3C527F12454}" type="presOf" srcId="{6EC0EB22-7CAB-4CB5-8DBB-AF98407358F8}" destId="{415BF2DD-9846-48D7-BC33-B038C218F8A1}" srcOrd="0" destOrd="0" presId="urn:microsoft.com/office/officeart/2011/layout/HexagonRadial"/>
    <dgm:cxn modelId="{FFD9CA79-9659-46D9-ACF4-2B8B7EE39E92}" type="presParOf" srcId="{22473A09-BB47-49D6-99FC-5AE7A8BC51F0}" destId="{61C35725-F8BD-42A9-BD97-F12AC5436CCC}" srcOrd="0" destOrd="0" presId="urn:microsoft.com/office/officeart/2011/layout/HexagonRadial"/>
    <dgm:cxn modelId="{9852D697-35E6-424F-9006-C88452E453B3}" type="presParOf" srcId="{22473A09-BB47-49D6-99FC-5AE7A8BC51F0}" destId="{75F71CB4-2D5A-424F-9BAC-F22816C16819}" srcOrd="1" destOrd="0" presId="urn:microsoft.com/office/officeart/2011/layout/HexagonRadial"/>
    <dgm:cxn modelId="{56C2069A-106A-4CC1-9A37-9403D9DB8C68}" type="presParOf" srcId="{75F71CB4-2D5A-424F-9BAC-F22816C16819}" destId="{993AE056-27AF-4BBB-A7D0-266E693D5660}" srcOrd="0" destOrd="0" presId="urn:microsoft.com/office/officeart/2011/layout/HexagonRadial"/>
    <dgm:cxn modelId="{5603F9F4-0D66-4F10-BFB4-71026887A561}" type="presParOf" srcId="{22473A09-BB47-49D6-99FC-5AE7A8BC51F0}" destId="{ED3A69F8-4E0B-4CBA-9C63-A8C7A610B852}" srcOrd="2" destOrd="0" presId="urn:microsoft.com/office/officeart/2011/layout/HexagonRadial"/>
    <dgm:cxn modelId="{E3969D2A-B9BD-4B21-8981-FA67D5674210}" type="presParOf" srcId="{22473A09-BB47-49D6-99FC-5AE7A8BC51F0}" destId="{2F60777B-1699-4C7F-900D-B6B328967012}" srcOrd="3" destOrd="0" presId="urn:microsoft.com/office/officeart/2011/layout/HexagonRadial"/>
    <dgm:cxn modelId="{D4E9981C-5FBD-4788-9BAA-3322D1B1D535}" type="presParOf" srcId="{2F60777B-1699-4C7F-900D-B6B328967012}" destId="{DF32391F-0B49-4241-8D8A-91E47ABD4A5C}" srcOrd="0" destOrd="0" presId="urn:microsoft.com/office/officeart/2011/layout/HexagonRadial"/>
    <dgm:cxn modelId="{F6CB6CD7-98D8-4BB3-88DC-6D76F8F102DA}" type="presParOf" srcId="{22473A09-BB47-49D6-99FC-5AE7A8BC51F0}" destId="{FAF991DE-6FB0-4039-9AE8-E6F83167470D}" srcOrd="4" destOrd="0" presId="urn:microsoft.com/office/officeart/2011/layout/HexagonRadial"/>
    <dgm:cxn modelId="{61930306-955D-4B29-B089-35CF21C69C10}" type="presParOf" srcId="{22473A09-BB47-49D6-99FC-5AE7A8BC51F0}" destId="{9522FE04-5F20-4382-B2DC-580E8ACF2C9C}" srcOrd="5" destOrd="0" presId="urn:microsoft.com/office/officeart/2011/layout/HexagonRadial"/>
    <dgm:cxn modelId="{FF87992C-EB3E-4D22-A431-6CCE874DA833}" type="presParOf" srcId="{9522FE04-5F20-4382-B2DC-580E8ACF2C9C}" destId="{96D2C654-8B0F-4BC7-95CC-1C026699FE08}" srcOrd="0" destOrd="0" presId="urn:microsoft.com/office/officeart/2011/layout/HexagonRadial"/>
    <dgm:cxn modelId="{44C795CE-CD78-4855-BE2A-E67961FD44B9}" type="presParOf" srcId="{22473A09-BB47-49D6-99FC-5AE7A8BC51F0}" destId="{415BF2DD-9846-48D7-BC33-B038C218F8A1}" srcOrd="6" destOrd="0" presId="urn:microsoft.com/office/officeart/2011/layout/HexagonRadial"/>
    <dgm:cxn modelId="{8366C016-4711-4080-9DB2-17EE00002519}" type="presParOf" srcId="{22473A09-BB47-49D6-99FC-5AE7A8BC51F0}" destId="{0864664E-63E6-43DF-AEF8-02C9305B7917}" srcOrd="7" destOrd="0" presId="urn:microsoft.com/office/officeart/2011/layout/HexagonRadial"/>
    <dgm:cxn modelId="{68F26AC5-898A-4DEE-BE21-C7B30DB9C01B}" type="presParOf" srcId="{0864664E-63E6-43DF-AEF8-02C9305B7917}" destId="{859A9EF0-9539-4525-B36D-37E8705594F9}" srcOrd="0" destOrd="0" presId="urn:microsoft.com/office/officeart/2011/layout/HexagonRadial"/>
    <dgm:cxn modelId="{AC535943-C1D3-4A3E-9F0D-08B39DFC5AC6}" type="presParOf" srcId="{22473A09-BB47-49D6-99FC-5AE7A8BC51F0}" destId="{DE4FE828-48D2-46FF-B3C7-32C830918CCA}" srcOrd="8" destOrd="0" presId="urn:microsoft.com/office/officeart/2011/layout/HexagonRadial"/>
    <dgm:cxn modelId="{9AA18EAA-2D68-4054-B7C1-D83133ED3385}" type="presParOf" srcId="{22473A09-BB47-49D6-99FC-5AE7A8BC51F0}" destId="{87C19EFB-A5F3-40B5-B568-014D3FA9593B}" srcOrd="9" destOrd="0" presId="urn:microsoft.com/office/officeart/2011/layout/HexagonRadial"/>
    <dgm:cxn modelId="{1657A765-C3D3-4D69-BA28-5DD35F07FAF3}" type="presParOf" srcId="{87C19EFB-A5F3-40B5-B568-014D3FA9593B}" destId="{B6368732-CC06-4F4E-90AE-D23AAF8F711A}" srcOrd="0" destOrd="0" presId="urn:microsoft.com/office/officeart/2011/layout/HexagonRadial"/>
    <dgm:cxn modelId="{BACB4F75-94A7-4ABF-BA76-08513C32262D}" type="presParOf" srcId="{22473A09-BB47-49D6-99FC-5AE7A8BC51F0}" destId="{DD5110AF-D40D-4D0E-B9C8-E78F2AD972C8}" srcOrd="10" destOrd="0" presId="urn:microsoft.com/office/officeart/2011/layout/HexagonRadial"/>
    <dgm:cxn modelId="{3FC211E7-E503-4D8C-85F9-DFFB9F1605C8}" type="presParOf" srcId="{22473A09-BB47-49D6-99FC-5AE7A8BC51F0}" destId="{0B0110EA-9B1E-4FD1-9094-796E15D35496}" srcOrd="11" destOrd="0" presId="urn:microsoft.com/office/officeart/2011/layout/HexagonRadial"/>
    <dgm:cxn modelId="{18416F00-3501-4634-958A-90CFC0D5D4CC}" type="presParOf" srcId="{0B0110EA-9B1E-4FD1-9094-796E15D35496}" destId="{B6869DDF-0552-45ED-92D3-A8BF7AB994BF}" srcOrd="0" destOrd="0" presId="urn:microsoft.com/office/officeart/2011/layout/HexagonRadial"/>
    <dgm:cxn modelId="{1ED21E7E-953C-4D79-B172-8265DD96E72F}" type="presParOf" srcId="{22473A09-BB47-49D6-99FC-5AE7A8BC51F0}" destId="{7E93ECC5-0524-478D-B9E4-A8FC8981AEF3}"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27C0BB-86DE-4DBD-9D94-F1A9D001CE1E}" type="doc">
      <dgm:prSet loTypeId="urn:microsoft.com/office/officeart/2005/8/layout/cycle2" loCatId="cycle" qsTypeId="urn:microsoft.com/office/officeart/2005/8/quickstyle/3d1" qsCatId="3D" csTypeId="urn:microsoft.com/office/officeart/2005/8/colors/accent2_5" csCatId="accent2" phldr="1"/>
      <dgm:spPr/>
      <dgm:t>
        <a:bodyPr/>
        <a:lstStyle/>
        <a:p>
          <a:pPr rtl="1"/>
          <a:endParaRPr lang="ar-SA"/>
        </a:p>
      </dgm:t>
    </dgm:pt>
    <dgm:pt modelId="{336F2039-6EB8-408C-9C96-C3CD1D4CFE11}">
      <dgm:prSet phldrT="[نص]" custT="1"/>
      <dgm:spPr>
        <a:solidFill>
          <a:srgbClr val="92D050"/>
        </a:solidFill>
      </dgm:spPr>
      <dgm:t>
        <a:bodyPr/>
        <a:lstStyle/>
        <a:p>
          <a:pPr rtl="1"/>
          <a:r>
            <a:rPr lang="ar-SA" sz="2400" b="1" dirty="0" smtClean="0"/>
            <a:t>2- العمليات </a:t>
          </a:r>
          <a:endParaRPr lang="ar-SA" sz="2400" b="1" dirty="0"/>
        </a:p>
      </dgm:t>
    </dgm:pt>
    <dgm:pt modelId="{7BBD817B-BE8B-4EE2-A67A-3AFA12AD7902}" type="parTrans" cxnId="{3BB854E3-8AA2-4626-BFF4-AFA568E8C6D5}">
      <dgm:prSet/>
      <dgm:spPr/>
      <dgm:t>
        <a:bodyPr/>
        <a:lstStyle/>
        <a:p>
          <a:pPr rtl="1"/>
          <a:endParaRPr lang="ar-SA"/>
        </a:p>
      </dgm:t>
    </dgm:pt>
    <dgm:pt modelId="{AD82944E-7F98-47ED-8537-5E923DBB29A1}" type="sibTrans" cxnId="{3BB854E3-8AA2-4626-BFF4-AFA568E8C6D5}">
      <dgm:prSet/>
      <dgm:spPr/>
      <dgm:t>
        <a:bodyPr/>
        <a:lstStyle/>
        <a:p>
          <a:pPr rtl="1"/>
          <a:endParaRPr lang="ar-SA"/>
        </a:p>
      </dgm:t>
    </dgm:pt>
    <dgm:pt modelId="{A68BB33B-BCCF-475C-8E28-F509A8138D6A}">
      <dgm:prSet phldrT="[نص]" custT="1"/>
      <dgm:spPr>
        <a:solidFill>
          <a:schemeClr val="accent1">
            <a:lumMod val="60000"/>
            <a:lumOff val="40000"/>
          </a:schemeClr>
        </a:solidFill>
      </dgm:spPr>
      <dgm:t>
        <a:bodyPr/>
        <a:lstStyle/>
        <a:p>
          <a:pPr rtl="1"/>
          <a:r>
            <a:rPr lang="ar-SA" sz="2400" b="1" dirty="0" smtClean="0"/>
            <a:t>1- المدخلات</a:t>
          </a:r>
          <a:endParaRPr lang="ar-SA" sz="2400" b="1" dirty="0"/>
        </a:p>
      </dgm:t>
    </dgm:pt>
    <dgm:pt modelId="{7854968C-9DF1-43FF-A68B-1F349CCA512E}" type="parTrans" cxnId="{87FC781E-DA60-4E88-B89D-0A8FAFD1DF6B}">
      <dgm:prSet/>
      <dgm:spPr/>
      <dgm:t>
        <a:bodyPr/>
        <a:lstStyle/>
        <a:p>
          <a:pPr rtl="1"/>
          <a:endParaRPr lang="ar-SA"/>
        </a:p>
      </dgm:t>
    </dgm:pt>
    <dgm:pt modelId="{CC2DF6CD-B7A1-4BF7-810A-0357939CEAB3}" type="sibTrans" cxnId="{87FC781E-DA60-4E88-B89D-0A8FAFD1DF6B}">
      <dgm:prSet/>
      <dgm:spPr/>
      <dgm:t>
        <a:bodyPr/>
        <a:lstStyle/>
        <a:p>
          <a:pPr rtl="1"/>
          <a:endParaRPr lang="ar-SA"/>
        </a:p>
      </dgm:t>
    </dgm:pt>
    <dgm:pt modelId="{9F8B4198-42F2-4684-9D4C-7BDAACCC53E6}">
      <dgm:prSet phldrT="[نص]" custT="1"/>
      <dgm:spPr>
        <a:solidFill>
          <a:schemeClr val="accent4">
            <a:lumMod val="75000"/>
          </a:schemeClr>
        </a:solidFill>
      </dgm:spPr>
      <dgm:t>
        <a:bodyPr/>
        <a:lstStyle/>
        <a:p>
          <a:pPr rtl="1"/>
          <a:r>
            <a:rPr lang="ar-SA" sz="2400" b="1" dirty="0" smtClean="0"/>
            <a:t>4- التغذية الراجعة</a:t>
          </a:r>
          <a:endParaRPr lang="ar-SA" sz="2400" b="1" dirty="0"/>
        </a:p>
      </dgm:t>
    </dgm:pt>
    <dgm:pt modelId="{445B51F9-7F7C-4783-AED8-04689BB8CF1C}" type="parTrans" cxnId="{FF1C734C-D2A4-411D-8505-97E4E1F796F9}">
      <dgm:prSet/>
      <dgm:spPr/>
      <dgm:t>
        <a:bodyPr/>
        <a:lstStyle/>
        <a:p>
          <a:pPr rtl="1"/>
          <a:endParaRPr lang="ar-SA"/>
        </a:p>
      </dgm:t>
    </dgm:pt>
    <dgm:pt modelId="{6E8580E2-69BF-4D7A-8871-504E0D5A4CBA}" type="sibTrans" cxnId="{FF1C734C-D2A4-411D-8505-97E4E1F796F9}">
      <dgm:prSet/>
      <dgm:spPr/>
      <dgm:t>
        <a:bodyPr/>
        <a:lstStyle/>
        <a:p>
          <a:pPr rtl="1"/>
          <a:endParaRPr lang="ar-SA"/>
        </a:p>
      </dgm:t>
    </dgm:pt>
    <dgm:pt modelId="{54526709-B5B3-4533-9601-329DB13FB7DB}">
      <dgm:prSet phldrT="[نص]" custT="1"/>
      <dgm:spPr>
        <a:solidFill>
          <a:srgbClr val="7030A0"/>
        </a:solidFill>
      </dgm:spPr>
      <dgm:t>
        <a:bodyPr/>
        <a:lstStyle/>
        <a:p>
          <a:pPr rtl="1"/>
          <a:r>
            <a:rPr lang="ar-SA" sz="2400" b="1" dirty="0" smtClean="0"/>
            <a:t>3- المخرجات </a:t>
          </a:r>
          <a:endParaRPr lang="ar-SA" sz="2400" b="1" dirty="0"/>
        </a:p>
      </dgm:t>
    </dgm:pt>
    <dgm:pt modelId="{8E65ECBC-D687-4193-A4FE-EF028566B87D}" type="parTrans" cxnId="{B50BEE34-EF95-478A-B4CF-102DDA9FACB7}">
      <dgm:prSet/>
      <dgm:spPr/>
      <dgm:t>
        <a:bodyPr/>
        <a:lstStyle/>
        <a:p>
          <a:pPr rtl="1"/>
          <a:endParaRPr lang="ar-SA"/>
        </a:p>
      </dgm:t>
    </dgm:pt>
    <dgm:pt modelId="{5C0D3E60-F026-4E48-8FDB-24B1211C8699}" type="sibTrans" cxnId="{B50BEE34-EF95-478A-B4CF-102DDA9FACB7}">
      <dgm:prSet/>
      <dgm:spPr/>
      <dgm:t>
        <a:bodyPr/>
        <a:lstStyle/>
        <a:p>
          <a:pPr rtl="1"/>
          <a:endParaRPr lang="ar-SA"/>
        </a:p>
      </dgm:t>
    </dgm:pt>
    <dgm:pt modelId="{486551DE-3973-4A1B-949B-6455E2EF3B6C}" type="pres">
      <dgm:prSet presAssocID="{6A27C0BB-86DE-4DBD-9D94-F1A9D001CE1E}" presName="cycle" presStyleCnt="0">
        <dgm:presLayoutVars>
          <dgm:dir/>
          <dgm:resizeHandles val="exact"/>
        </dgm:presLayoutVars>
      </dgm:prSet>
      <dgm:spPr/>
      <dgm:t>
        <a:bodyPr/>
        <a:lstStyle/>
        <a:p>
          <a:pPr rtl="1"/>
          <a:endParaRPr lang="ar-SA"/>
        </a:p>
      </dgm:t>
    </dgm:pt>
    <dgm:pt modelId="{5006C537-83B0-493E-9F11-83E8B2C92349}" type="pres">
      <dgm:prSet presAssocID="{336F2039-6EB8-408C-9C96-C3CD1D4CFE11}" presName="node" presStyleLbl="node1" presStyleIdx="0" presStyleCnt="4">
        <dgm:presLayoutVars>
          <dgm:bulletEnabled val="1"/>
        </dgm:presLayoutVars>
      </dgm:prSet>
      <dgm:spPr/>
      <dgm:t>
        <a:bodyPr/>
        <a:lstStyle/>
        <a:p>
          <a:pPr rtl="1"/>
          <a:endParaRPr lang="ar-SA"/>
        </a:p>
      </dgm:t>
    </dgm:pt>
    <dgm:pt modelId="{5775CBA5-42D1-482A-B90A-0A583F3CEC03}" type="pres">
      <dgm:prSet presAssocID="{AD82944E-7F98-47ED-8537-5E923DBB29A1}" presName="sibTrans" presStyleLbl="sibTrans2D1" presStyleIdx="0" presStyleCnt="4"/>
      <dgm:spPr/>
      <dgm:t>
        <a:bodyPr/>
        <a:lstStyle/>
        <a:p>
          <a:pPr rtl="1"/>
          <a:endParaRPr lang="ar-SA"/>
        </a:p>
      </dgm:t>
    </dgm:pt>
    <dgm:pt modelId="{17E62B1A-ED2D-47E3-8732-36C887CC5C0A}" type="pres">
      <dgm:prSet presAssocID="{AD82944E-7F98-47ED-8537-5E923DBB29A1}" presName="connectorText" presStyleLbl="sibTrans2D1" presStyleIdx="0" presStyleCnt="4"/>
      <dgm:spPr/>
      <dgm:t>
        <a:bodyPr/>
        <a:lstStyle/>
        <a:p>
          <a:pPr rtl="1"/>
          <a:endParaRPr lang="ar-SA"/>
        </a:p>
      </dgm:t>
    </dgm:pt>
    <dgm:pt modelId="{42B6E1C0-CA99-4159-8C2F-706EC253FBC9}" type="pres">
      <dgm:prSet presAssocID="{A68BB33B-BCCF-475C-8E28-F509A8138D6A}" presName="node" presStyleLbl="node1" presStyleIdx="1" presStyleCnt="4">
        <dgm:presLayoutVars>
          <dgm:bulletEnabled val="1"/>
        </dgm:presLayoutVars>
      </dgm:prSet>
      <dgm:spPr/>
      <dgm:t>
        <a:bodyPr/>
        <a:lstStyle/>
        <a:p>
          <a:pPr rtl="1"/>
          <a:endParaRPr lang="ar-SA"/>
        </a:p>
      </dgm:t>
    </dgm:pt>
    <dgm:pt modelId="{EF27CD24-6B05-47F7-9C54-ADE51D03C949}" type="pres">
      <dgm:prSet presAssocID="{CC2DF6CD-B7A1-4BF7-810A-0357939CEAB3}" presName="sibTrans" presStyleLbl="sibTrans2D1" presStyleIdx="1" presStyleCnt="4"/>
      <dgm:spPr/>
      <dgm:t>
        <a:bodyPr/>
        <a:lstStyle/>
        <a:p>
          <a:pPr rtl="1"/>
          <a:endParaRPr lang="ar-SA"/>
        </a:p>
      </dgm:t>
    </dgm:pt>
    <dgm:pt modelId="{3DF43BA9-8257-493B-A195-5014A2C13647}" type="pres">
      <dgm:prSet presAssocID="{CC2DF6CD-B7A1-4BF7-810A-0357939CEAB3}" presName="connectorText" presStyleLbl="sibTrans2D1" presStyleIdx="1" presStyleCnt="4"/>
      <dgm:spPr/>
      <dgm:t>
        <a:bodyPr/>
        <a:lstStyle/>
        <a:p>
          <a:pPr rtl="1"/>
          <a:endParaRPr lang="ar-SA"/>
        </a:p>
      </dgm:t>
    </dgm:pt>
    <dgm:pt modelId="{6F34FE22-52E8-4404-B9FA-18692EC1DBEB}" type="pres">
      <dgm:prSet presAssocID="{9F8B4198-42F2-4684-9D4C-7BDAACCC53E6}" presName="node" presStyleLbl="node1" presStyleIdx="2" presStyleCnt="4">
        <dgm:presLayoutVars>
          <dgm:bulletEnabled val="1"/>
        </dgm:presLayoutVars>
      </dgm:prSet>
      <dgm:spPr/>
      <dgm:t>
        <a:bodyPr/>
        <a:lstStyle/>
        <a:p>
          <a:pPr rtl="1"/>
          <a:endParaRPr lang="ar-SA"/>
        </a:p>
      </dgm:t>
    </dgm:pt>
    <dgm:pt modelId="{1C1A4FBB-8EA2-401B-96BE-3839E9B5DDA1}" type="pres">
      <dgm:prSet presAssocID="{6E8580E2-69BF-4D7A-8871-504E0D5A4CBA}" presName="sibTrans" presStyleLbl="sibTrans2D1" presStyleIdx="2" presStyleCnt="4"/>
      <dgm:spPr/>
      <dgm:t>
        <a:bodyPr/>
        <a:lstStyle/>
        <a:p>
          <a:pPr rtl="1"/>
          <a:endParaRPr lang="ar-SA"/>
        </a:p>
      </dgm:t>
    </dgm:pt>
    <dgm:pt modelId="{B5BF5D05-5C3F-4AE7-AF03-1D8424B0FE89}" type="pres">
      <dgm:prSet presAssocID="{6E8580E2-69BF-4D7A-8871-504E0D5A4CBA}" presName="connectorText" presStyleLbl="sibTrans2D1" presStyleIdx="2" presStyleCnt="4"/>
      <dgm:spPr/>
      <dgm:t>
        <a:bodyPr/>
        <a:lstStyle/>
        <a:p>
          <a:pPr rtl="1"/>
          <a:endParaRPr lang="ar-SA"/>
        </a:p>
      </dgm:t>
    </dgm:pt>
    <dgm:pt modelId="{77ADA562-46A3-4A26-8C89-03BC1D7445ED}" type="pres">
      <dgm:prSet presAssocID="{54526709-B5B3-4533-9601-329DB13FB7DB}" presName="node" presStyleLbl="node1" presStyleIdx="3" presStyleCnt="4">
        <dgm:presLayoutVars>
          <dgm:bulletEnabled val="1"/>
        </dgm:presLayoutVars>
      </dgm:prSet>
      <dgm:spPr/>
      <dgm:t>
        <a:bodyPr/>
        <a:lstStyle/>
        <a:p>
          <a:pPr rtl="1"/>
          <a:endParaRPr lang="ar-SA"/>
        </a:p>
      </dgm:t>
    </dgm:pt>
    <dgm:pt modelId="{5BADBBF1-334D-4AAD-AC20-013F508AFA32}" type="pres">
      <dgm:prSet presAssocID="{5C0D3E60-F026-4E48-8FDB-24B1211C8699}" presName="sibTrans" presStyleLbl="sibTrans2D1" presStyleIdx="3" presStyleCnt="4"/>
      <dgm:spPr/>
      <dgm:t>
        <a:bodyPr/>
        <a:lstStyle/>
        <a:p>
          <a:pPr rtl="1"/>
          <a:endParaRPr lang="ar-SA"/>
        </a:p>
      </dgm:t>
    </dgm:pt>
    <dgm:pt modelId="{6617A8F4-4A0F-48FF-BE37-432F829AA94C}" type="pres">
      <dgm:prSet presAssocID="{5C0D3E60-F026-4E48-8FDB-24B1211C8699}" presName="connectorText" presStyleLbl="sibTrans2D1" presStyleIdx="3" presStyleCnt="4"/>
      <dgm:spPr/>
      <dgm:t>
        <a:bodyPr/>
        <a:lstStyle/>
        <a:p>
          <a:pPr rtl="1"/>
          <a:endParaRPr lang="ar-SA"/>
        </a:p>
      </dgm:t>
    </dgm:pt>
  </dgm:ptLst>
  <dgm:cxnLst>
    <dgm:cxn modelId="{A9014596-B05D-4A9C-8007-7CED4302E221}" type="presOf" srcId="{6E8580E2-69BF-4D7A-8871-504E0D5A4CBA}" destId="{1C1A4FBB-8EA2-401B-96BE-3839E9B5DDA1}" srcOrd="0" destOrd="0" presId="urn:microsoft.com/office/officeart/2005/8/layout/cycle2"/>
    <dgm:cxn modelId="{14E0953F-8F17-4112-AAD5-5FF7860680C4}" type="presOf" srcId="{AD82944E-7F98-47ED-8537-5E923DBB29A1}" destId="{17E62B1A-ED2D-47E3-8732-36C887CC5C0A}" srcOrd="1" destOrd="0" presId="urn:microsoft.com/office/officeart/2005/8/layout/cycle2"/>
    <dgm:cxn modelId="{FB94E9D1-D0B9-4033-A93F-46A98996960F}" type="presOf" srcId="{CC2DF6CD-B7A1-4BF7-810A-0357939CEAB3}" destId="{EF27CD24-6B05-47F7-9C54-ADE51D03C949}" srcOrd="0" destOrd="0" presId="urn:microsoft.com/office/officeart/2005/8/layout/cycle2"/>
    <dgm:cxn modelId="{FF1C734C-D2A4-411D-8505-97E4E1F796F9}" srcId="{6A27C0BB-86DE-4DBD-9D94-F1A9D001CE1E}" destId="{9F8B4198-42F2-4684-9D4C-7BDAACCC53E6}" srcOrd="2" destOrd="0" parTransId="{445B51F9-7F7C-4783-AED8-04689BB8CF1C}" sibTransId="{6E8580E2-69BF-4D7A-8871-504E0D5A4CBA}"/>
    <dgm:cxn modelId="{DBF41330-78D2-474C-B394-C792D74A00D0}" type="presOf" srcId="{A68BB33B-BCCF-475C-8E28-F509A8138D6A}" destId="{42B6E1C0-CA99-4159-8C2F-706EC253FBC9}" srcOrd="0" destOrd="0" presId="urn:microsoft.com/office/officeart/2005/8/layout/cycle2"/>
    <dgm:cxn modelId="{59474C9A-0034-40F6-8AC2-37487B8EBAA0}" type="presOf" srcId="{CC2DF6CD-B7A1-4BF7-810A-0357939CEAB3}" destId="{3DF43BA9-8257-493B-A195-5014A2C13647}" srcOrd="1" destOrd="0" presId="urn:microsoft.com/office/officeart/2005/8/layout/cycle2"/>
    <dgm:cxn modelId="{A953D64C-48DD-492C-BA70-64995BABCEDA}" type="presOf" srcId="{5C0D3E60-F026-4E48-8FDB-24B1211C8699}" destId="{6617A8F4-4A0F-48FF-BE37-432F829AA94C}" srcOrd="1" destOrd="0" presId="urn:microsoft.com/office/officeart/2005/8/layout/cycle2"/>
    <dgm:cxn modelId="{847324B4-C80E-413A-907D-4F858FB04DEC}" type="presOf" srcId="{5C0D3E60-F026-4E48-8FDB-24B1211C8699}" destId="{5BADBBF1-334D-4AAD-AC20-013F508AFA32}" srcOrd="0" destOrd="0" presId="urn:microsoft.com/office/officeart/2005/8/layout/cycle2"/>
    <dgm:cxn modelId="{87FC781E-DA60-4E88-B89D-0A8FAFD1DF6B}" srcId="{6A27C0BB-86DE-4DBD-9D94-F1A9D001CE1E}" destId="{A68BB33B-BCCF-475C-8E28-F509A8138D6A}" srcOrd="1" destOrd="0" parTransId="{7854968C-9DF1-43FF-A68B-1F349CCA512E}" sibTransId="{CC2DF6CD-B7A1-4BF7-810A-0357939CEAB3}"/>
    <dgm:cxn modelId="{1D6514B2-5476-4AD2-8E86-09F46F65341C}" type="presOf" srcId="{9F8B4198-42F2-4684-9D4C-7BDAACCC53E6}" destId="{6F34FE22-52E8-4404-B9FA-18692EC1DBEB}" srcOrd="0" destOrd="0" presId="urn:microsoft.com/office/officeart/2005/8/layout/cycle2"/>
    <dgm:cxn modelId="{4107A1A7-5D89-46C2-A6CB-D3E9DFC5763A}" type="presOf" srcId="{AD82944E-7F98-47ED-8537-5E923DBB29A1}" destId="{5775CBA5-42D1-482A-B90A-0A583F3CEC03}" srcOrd="0" destOrd="0" presId="urn:microsoft.com/office/officeart/2005/8/layout/cycle2"/>
    <dgm:cxn modelId="{2CE9C7B5-33FC-41F6-9FD7-C5F567BA543F}" type="presOf" srcId="{336F2039-6EB8-408C-9C96-C3CD1D4CFE11}" destId="{5006C537-83B0-493E-9F11-83E8B2C92349}" srcOrd="0" destOrd="0" presId="urn:microsoft.com/office/officeart/2005/8/layout/cycle2"/>
    <dgm:cxn modelId="{3DB7A9BF-1CA6-409E-BF3A-480DD43A8605}" type="presOf" srcId="{6A27C0BB-86DE-4DBD-9D94-F1A9D001CE1E}" destId="{486551DE-3973-4A1B-949B-6455E2EF3B6C}" srcOrd="0" destOrd="0" presId="urn:microsoft.com/office/officeart/2005/8/layout/cycle2"/>
    <dgm:cxn modelId="{6DCA9C58-7E71-43D0-8804-653F90C326DF}" type="presOf" srcId="{6E8580E2-69BF-4D7A-8871-504E0D5A4CBA}" destId="{B5BF5D05-5C3F-4AE7-AF03-1D8424B0FE89}" srcOrd="1" destOrd="0" presId="urn:microsoft.com/office/officeart/2005/8/layout/cycle2"/>
    <dgm:cxn modelId="{3E3B16D7-0A87-4657-AB9B-B85EBAD871EC}" type="presOf" srcId="{54526709-B5B3-4533-9601-329DB13FB7DB}" destId="{77ADA562-46A3-4A26-8C89-03BC1D7445ED}" srcOrd="0" destOrd="0" presId="urn:microsoft.com/office/officeart/2005/8/layout/cycle2"/>
    <dgm:cxn modelId="{3BB854E3-8AA2-4626-BFF4-AFA568E8C6D5}" srcId="{6A27C0BB-86DE-4DBD-9D94-F1A9D001CE1E}" destId="{336F2039-6EB8-408C-9C96-C3CD1D4CFE11}" srcOrd="0" destOrd="0" parTransId="{7BBD817B-BE8B-4EE2-A67A-3AFA12AD7902}" sibTransId="{AD82944E-7F98-47ED-8537-5E923DBB29A1}"/>
    <dgm:cxn modelId="{B50BEE34-EF95-478A-B4CF-102DDA9FACB7}" srcId="{6A27C0BB-86DE-4DBD-9D94-F1A9D001CE1E}" destId="{54526709-B5B3-4533-9601-329DB13FB7DB}" srcOrd="3" destOrd="0" parTransId="{8E65ECBC-D687-4193-A4FE-EF028566B87D}" sibTransId="{5C0D3E60-F026-4E48-8FDB-24B1211C8699}"/>
    <dgm:cxn modelId="{8A0B7802-BC77-4AFC-A0A9-F77F21730705}" type="presParOf" srcId="{486551DE-3973-4A1B-949B-6455E2EF3B6C}" destId="{5006C537-83B0-493E-9F11-83E8B2C92349}" srcOrd="0" destOrd="0" presId="urn:microsoft.com/office/officeart/2005/8/layout/cycle2"/>
    <dgm:cxn modelId="{56435AA2-1D81-450C-AA98-9417E0CB0BCF}" type="presParOf" srcId="{486551DE-3973-4A1B-949B-6455E2EF3B6C}" destId="{5775CBA5-42D1-482A-B90A-0A583F3CEC03}" srcOrd="1" destOrd="0" presId="urn:microsoft.com/office/officeart/2005/8/layout/cycle2"/>
    <dgm:cxn modelId="{EC81BEB0-0B45-4F39-BCE4-92575A54CC03}" type="presParOf" srcId="{5775CBA5-42D1-482A-B90A-0A583F3CEC03}" destId="{17E62B1A-ED2D-47E3-8732-36C887CC5C0A}" srcOrd="0" destOrd="0" presId="urn:microsoft.com/office/officeart/2005/8/layout/cycle2"/>
    <dgm:cxn modelId="{1268F886-396B-4150-9138-9CC9BE3CFA89}" type="presParOf" srcId="{486551DE-3973-4A1B-949B-6455E2EF3B6C}" destId="{42B6E1C0-CA99-4159-8C2F-706EC253FBC9}" srcOrd="2" destOrd="0" presId="urn:microsoft.com/office/officeart/2005/8/layout/cycle2"/>
    <dgm:cxn modelId="{7AB23CB8-351A-4ADD-9C69-E20E1FCBB67B}" type="presParOf" srcId="{486551DE-3973-4A1B-949B-6455E2EF3B6C}" destId="{EF27CD24-6B05-47F7-9C54-ADE51D03C949}" srcOrd="3" destOrd="0" presId="urn:microsoft.com/office/officeart/2005/8/layout/cycle2"/>
    <dgm:cxn modelId="{BF564F2B-B0DE-4AAF-AA99-6DC99D012276}" type="presParOf" srcId="{EF27CD24-6B05-47F7-9C54-ADE51D03C949}" destId="{3DF43BA9-8257-493B-A195-5014A2C13647}" srcOrd="0" destOrd="0" presId="urn:microsoft.com/office/officeart/2005/8/layout/cycle2"/>
    <dgm:cxn modelId="{4E87CF5C-303B-41ED-AFEF-2A26007AAF9C}" type="presParOf" srcId="{486551DE-3973-4A1B-949B-6455E2EF3B6C}" destId="{6F34FE22-52E8-4404-B9FA-18692EC1DBEB}" srcOrd="4" destOrd="0" presId="urn:microsoft.com/office/officeart/2005/8/layout/cycle2"/>
    <dgm:cxn modelId="{3062C477-146B-4D44-A93D-35A5D2E1FC77}" type="presParOf" srcId="{486551DE-3973-4A1B-949B-6455E2EF3B6C}" destId="{1C1A4FBB-8EA2-401B-96BE-3839E9B5DDA1}" srcOrd="5" destOrd="0" presId="urn:microsoft.com/office/officeart/2005/8/layout/cycle2"/>
    <dgm:cxn modelId="{23968089-7813-4A85-8ED5-E4BE73B04D4B}" type="presParOf" srcId="{1C1A4FBB-8EA2-401B-96BE-3839E9B5DDA1}" destId="{B5BF5D05-5C3F-4AE7-AF03-1D8424B0FE89}" srcOrd="0" destOrd="0" presId="urn:microsoft.com/office/officeart/2005/8/layout/cycle2"/>
    <dgm:cxn modelId="{EA5CCF41-799F-4DB6-9241-947B71C5D4B6}" type="presParOf" srcId="{486551DE-3973-4A1B-949B-6455E2EF3B6C}" destId="{77ADA562-46A3-4A26-8C89-03BC1D7445ED}" srcOrd="6" destOrd="0" presId="urn:microsoft.com/office/officeart/2005/8/layout/cycle2"/>
    <dgm:cxn modelId="{20784E22-8E21-4A92-9B35-AE8C55AD9A70}" type="presParOf" srcId="{486551DE-3973-4A1B-949B-6455E2EF3B6C}" destId="{5BADBBF1-334D-4AAD-AC20-013F508AFA32}" srcOrd="7" destOrd="0" presId="urn:microsoft.com/office/officeart/2005/8/layout/cycle2"/>
    <dgm:cxn modelId="{B185BCEF-57EF-4484-A231-B7F7C161DD1E}" type="presParOf" srcId="{5BADBBF1-334D-4AAD-AC20-013F508AFA32}" destId="{6617A8F4-4A0F-48FF-BE37-432F829AA94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35725-F8BD-42A9-BD97-F12AC5436CCC}">
      <dsp:nvSpPr>
        <dsp:cNvPr id="0" name=""/>
        <dsp:cNvSpPr/>
      </dsp:nvSpPr>
      <dsp:spPr>
        <a:xfrm>
          <a:off x="2587680" y="1607784"/>
          <a:ext cx="3255315" cy="1767765"/>
        </a:xfrm>
        <a:prstGeom prst="hexagon">
          <a:avLst>
            <a:gd name="adj" fmla="val 28570"/>
            <a:gd name="vf" fmla="val 115470"/>
          </a:avLst>
        </a:prstGeom>
        <a:solidFill>
          <a:schemeClr val="accent2">
            <a:shade val="8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422400" rtl="1">
            <a:lnSpc>
              <a:spcPct val="90000"/>
            </a:lnSpc>
            <a:spcBef>
              <a:spcPct val="0"/>
            </a:spcBef>
            <a:spcAft>
              <a:spcPct val="35000"/>
            </a:spcAft>
          </a:pPr>
          <a:r>
            <a:rPr lang="ar-SA" sz="3200" b="1" kern="1200" cap="none" spc="50" smtClean="0">
              <a:ln w="11430"/>
              <a:solidFill>
                <a:srgbClr val="C00000"/>
              </a:solidFill>
              <a:effectLst>
                <a:outerShdw blurRad="76200" dist="50800" dir="5400000" algn="tl" rotWithShape="0">
                  <a:srgbClr val="000000">
                    <a:alpha val="65000"/>
                  </a:srgbClr>
                </a:outerShdw>
              </a:effectLst>
            </a:rPr>
            <a:t>المنهج المدرسي الحديث </a:t>
          </a:r>
          <a:endParaRPr lang="ar-SA" sz="3200" b="1" kern="1200" cap="none" spc="50" dirty="0">
            <a:ln w="11430"/>
            <a:solidFill>
              <a:srgbClr val="C00000"/>
            </a:solidFill>
            <a:effectLst>
              <a:outerShdw blurRad="76200" dist="50800" dir="5400000" algn="tl" rotWithShape="0">
                <a:srgbClr val="000000">
                  <a:alpha val="65000"/>
                </a:srgbClr>
              </a:outerShdw>
            </a:effectLst>
          </a:endParaRPr>
        </a:p>
      </dsp:txBody>
      <dsp:txXfrm>
        <a:off x="3027306" y="1846519"/>
        <a:ext cx="2376063" cy="1290295"/>
      </dsp:txXfrm>
    </dsp:sp>
    <dsp:sp modelId="{DF32391F-0B49-4241-8D8A-91E47ABD4A5C}">
      <dsp:nvSpPr>
        <dsp:cNvPr id="0" name=""/>
        <dsp:cNvSpPr/>
      </dsp:nvSpPr>
      <dsp:spPr>
        <a:xfrm>
          <a:off x="5122913" y="360491"/>
          <a:ext cx="771030" cy="664344"/>
        </a:xfrm>
        <a:prstGeom prst="hexagon">
          <a:avLst>
            <a:gd name="adj" fmla="val 28900"/>
            <a:gd name="vf" fmla="val 11547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D3A69F8-4E0B-4CBA-9C63-A8C7A610B852}">
      <dsp:nvSpPr>
        <dsp:cNvPr id="0" name=""/>
        <dsp:cNvSpPr/>
      </dsp:nvSpPr>
      <dsp:spPr>
        <a:xfrm>
          <a:off x="3381798" y="0"/>
          <a:ext cx="1674685" cy="1448799"/>
        </a:xfrm>
        <a:prstGeom prst="hexagon">
          <a:avLst>
            <a:gd name="adj" fmla="val 28570"/>
            <a:gd name="vf" fmla="val 115470"/>
          </a:avLst>
        </a:prstGeom>
        <a:solidFill>
          <a:schemeClr val="accent2">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244600" rtl="1">
            <a:lnSpc>
              <a:spcPct val="90000"/>
            </a:lnSpc>
            <a:spcBef>
              <a:spcPct val="0"/>
            </a:spcBef>
            <a:spcAft>
              <a:spcPct val="35000"/>
            </a:spcAft>
          </a:pPr>
          <a:r>
            <a:rPr lang="ar-SA" sz="2800" b="1" kern="1200" cap="none" spc="50" dirty="0" smtClean="0">
              <a:ln w="11430"/>
              <a:solidFill>
                <a:srgbClr val="C00000"/>
              </a:solidFill>
              <a:effectLst>
                <a:outerShdw blurRad="76200" dist="50800" dir="5400000" algn="tl" rotWithShape="0">
                  <a:srgbClr val="000000">
                    <a:alpha val="65000"/>
                  </a:srgbClr>
                </a:outerShdw>
              </a:effectLst>
            </a:rPr>
            <a:t>اهداف المنهج </a:t>
          </a:r>
          <a:endParaRPr lang="ar-SA" sz="2800" b="1" kern="1200" cap="none" spc="50" dirty="0">
            <a:ln w="11430"/>
            <a:solidFill>
              <a:srgbClr val="C00000"/>
            </a:solidFill>
            <a:effectLst>
              <a:outerShdw blurRad="76200" dist="50800" dir="5400000" algn="tl" rotWithShape="0">
                <a:srgbClr val="000000">
                  <a:alpha val="65000"/>
                </a:srgbClr>
              </a:outerShdw>
            </a:effectLst>
          </a:endParaRPr>
        </a:p>
      </dsp:txBody>
      <dsp:txXfrm>
        <a:off x="3659329" y="240097"/>
        <a:ext cx="1119623" cy="968605"/>
      </dsp:txXfrm>
    </dsp:sp>
    <dsp:sp modelId="{96D2C654-8B0F-4BC7-95CC-1C026699FE08}">
      <dsp:nvSpPr>
        <dsp:cNvPr id="0" name=""/>
        <dsp:cNvSpPr/>
      </dsp:nvSpPr>
      <dsp:spPr>
        <a:xfrm>
          <a:off x="6419060" y="2160239"/>
          <a:ext cx="771030" cy="664344"/>
        </a:xfrm>
        <a:prstGeom prst="hexagon">
          <a:avLst>
            <a:gd name="adj" fmla="val 28900"/>
            <a:gd name="vf" fmla="val 11547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AF991DE-6FB0-4039-9AE8-E6F83167470D}">
      <dsp:nvSpPr>
        <dsp:cNvPr id="0" name=""/>
        <dsp:cNvSpPr/>
      </dsp:nvSpPr>
      <dsp:spPr>
        <a:xfrm>
          <a:off x="5698979" y="304084"/>
          <a:ext cx="2069727" cy="1703064"/>
        </a:xfrm>
        <a:prstGeom prst="hexagon">
          <a:avLst>
            <a:gd name="adj" fmla="val 28570"/>
            <a:gd name="vf" fmla="val 115470"/>
          </a:avLst>
        </a:prstGeom>
        <a:solidFill>
          <a:schemeClr val="accent2">
            <a:shade val="80000"/>
            <a:hueOff val="14047"/>
            <a:satOff val="1128"/>
            <a:lumOff val="340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422400" rtl="1">
            <a:lnSpc>
              <a:spcPct val="90000"/>
            </a:lnSpc>
            <a:spcBef>
              <a:spcPct val="0"/>
            </a:spcBef>
            <a:spcAft>
              <a:spcPct val="35000"/>
            </a:spcAft>
          </a:pPr>
          <a:r>
            <a:rPr lang="ar-SA" sz="3200" b="1" kern="1200" cap="none" spc="50" dirty="0" smtClean="0">
              <a:ln w="11430"/>
              <a:solidFill>
                <a:srgbClr val="C00000"/>
              </a:solidFill>
              <a:effectLst>
                <a:outerShdw blurRad="76200" dist="50800" dir="5400000" algn="tl" rotWithShape="0">
                  <a:srgbClr val="000000">
                    <a:alpha val="65000"/>
                  </a:srgbClr>
                </a:outerShdw>
              </a:effectLst>
            </a:rPr>
            <a:t>محتوى المنهج </a:t>
          </a:r>
          <a:endParaRPr lang="ar-SA" sz="3200" b="1" kern="1200" cap="none" spc="50" dirty="0">
            <a:ln w="11430"/>
            <a:solidFill>
              <a:srgbClr val="C00000"/>
            </a:solidFill>
            <a:effectLst>
              <a:outerShdw blurRad="76200" dist="50800" dir="5400000" algn="tl" rotWithShape="0">
                <a:srgbClr val="000000">
                  <a:alpha val="65000"/>
                </a:srgbClr>
              </a:outerShdw>
            </a:effectLst>
          </a:endParaRPr>
        </a:p>
      </dsp:txBody>
      <dsp:txXfrm>
        <a:off x="6033645" y="579462"/>
        <a:ext cx="1400395" cy="1152308"/>
      </dsp:txXfrm>
    </dsp:sp>
    <dsp:sp modelId="{859A9EF0-9539-4525-B36D-37E8705594F9}">
      <dsp:nvSpPr>
        <dsp:cNvPr id="0" name=""/>
        <dsp:cNvSpPr/>
      </dsp:nvSpPr>
      <dsp:spPr>
        <a:xfrm>
          <a:off x="5050906" y="3744414"/>
          <a:ext cx="771030" cy="664344"/>
        </a:xfrm>
        <a:prstGeom prst="hexagon">
          <a:avLst>
            <a:gd name="adj" fmla="val 28900"/>
            <a:gd name="vf" fmla="val 11547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415BF2DD-9846-48D7-BC33-B038C218F8A1}">
      <dsp:nvSpPr>
        <dsp:cNvPr id="0" name=""/>
        <dsp:cNvSpPr/>
      </dsp:nvSpPr>
      <dsp:spPr>
        <a:xfrm>
          <a:off x="5770982" y="2880319"/>
          <a:ext cx="1979210" cy="1575526"/>
        </a:xfrm>
        <a:prstGeom prst="hexagon">
          <a:avLst>
            <a:gd name="adj" fmla="val 28570"/>
            <a:gd name="vf" fmla="val 115470"/>
          </a:avLst>
        </a:prstGeom>
        <a:solidFill>
          <a:schemeClr val="accent2">
            <a:shade val="80000"/>
            <a:hueOff val="28095"/>
            <a:satOff val="2256"/>
            <a:lumOff val="681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244600" rtl="1">
            <a:lnSpc>
              <a:spcPct val="90000"/>
            </a:lnSpc>
            <a:spcBef>
              <a:spcPct val="0"/>
            </a:spcBef>
            <a:spcAft>
              <a:spcPct val="35000"/>
            </a:spcAft>
          </a:pPr>
          <a:r>
            <a:rPr lang="ar-SA" sz="2800" b="1" kern="1200" cap="none" spc="50" dirty="0" smtClean="0">
              <a:ln w="11430"/>
              <a:solidFill>
                <a:srgbClr val="C00000"/>
              </a:solidFill>
              <a:effectLst>
                <a:outerShdw blurRad="76200" dist="50800" dir="5400000" algn="tl" rotWithShape="0">
                  <a:srgbClr val="000000">
                    <a:alpha val="65000"/>
                  </a:srgbClr>
                </a:outerShdw>
              </a:effectLst>
            </a:rPr>
            <a:t>طرق التدريس </a:t>
          </a:r>
          <a:endParaRPr lang="ar-SA" sz="2800" b="1" kern="1200" cap="none" spc="50" dirty="0">
            <a:ln w="11430"/>
            <a:solidFill>
              <a:srgbClr val="C00000"/>
            </a:solidFill>
            <a:effectLst>
              <a:outerShdw blurRad="76200" dist="50800" dir="5400000" algn="tl" rotWithShape="0">
                <a:srgbClr val="000000">
                  <a:alpha val="65000"/>
                </a:srgbClr>
              </a:outerShdw>
            </a:effectLst>
          </a:endParaRPr>
        </a:p>
      </dsp:txBody>
      <dsp:txXfrm>
        <a:off x="6085959" y="3131052"/>
        <a:ext cx="1349256" cy="1074060"/>
      </dsp:txXfrm>
    </dsp:sp>
    <dsp:sp modelId="{B6368732-CC06-4F4E-90AE-D23AAF8F711A}">
      <dsp:nvSpPr>
        <dsp:cNvPr id="0" name=""/>
        <dsp:cNvSpPr/>
      </dsp:nvSpPr>
      <dsp:spPr>
        <a:xfrm>
          <a:off x="2564196" y="3744417"/>
          <a:ext cx="881472" cy="664344"/>
        </a:xfrm>
        <a:prstGeom prst="hexagon">
          <a:avLst>
            <a:gd name="adj" fmla="val 28900"/>
            <a:gd name="vf" fmla="val 11547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DE4FE828-48D2-46FF-B3C7-32C830918CCA}">
      <dsp:nvSpPr>
        <dsp:cNvPr id="0" name=""/>
        <dsp:cNvSpPr/>
      </dsp:nvSpPr>
      <dsp:spPr>
        <a:xfrm>
          <a:off x="3381798" y="3535032"/>
          <a:ext cx="1674685" cy="1448799"/>
        </a:xfrm>
        <a:prstGeom prst="hexagon">
          <a:avLst>
            <a:gd name="adj" fmla="val 28570"/>
            <a:gd name="vf" fmla="val 115470"/>
          </a:avLst>
        </a:prstGeom>
        <a:solidFill>
          <a:schemeClr val="accent2">
            <a:shade val="80000"/>
            <a:hueOff val="42142"/>
            <a:satOff val="3384"/>
            <a:lumOff val="10224"/>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244600" rtl="1">
            <a:lnSpc>
              <a:spcPct val="90000"/>
            </a:lnSpc>
            <a:spcBef>
              <a:spcPct val="0"/>
            </a:spcBef>
            <a:spcAft>
              <a:spcPct val="35000"/>
            </a:spcAft>
          </a:pPr>
          <a:r>
            <a:rPr lang="ar-SA" sz="2800" b="1" kern="1200" cap="none" spc="50" dirty="0" smtClean="0">
              <a:ln w="11430"/>
              <a:solidFill>
                <a:srgbClr val="C00000"/>
              </a:solidFill>
              <a:effectLst>
                <a:outerShdw blurRad="76200" dist="50800" dir="5400000" algn="tl" rotWithShape="0">
                  <a:srgbClr val="000000">
                    <a:alpha val="65000"/>
                  </a:srgbClr>
                </a:outerShdw>
              </a:effectLst>
            </a:rPr>
            <a:t>الانشطة التعليمية </a:t>
          </a:r>
          <a:endParaRPr lang="ar-SA" sz="2800" b="1" kern="1200" cap="none" spc="50" dirty="0">
            <a:ln w="11430"/>
            <a:solidFill>
              <a:srgbClr val="C00000"/>
            </a:solidFill>
            <a:effectLst>
              <a:outerShdw blurRad="76200" dist="50800" dir="5400000" algn="tl" rotWithShape="0">
                <a:srgbClr val="000000">
                  <a:alpha val="65000"/>
                </a:srgbClr>
              </a:outerShdw>
            </a:effectLst>
          </a:endParaRPr>
        </a:p>
      </dsp:txBody>
      <dsp:txXfrm>
        <a:off x="3659329" y="3775129"/>
        <a:ext cx="1119623" cy="968605"/>
      </dsp:txXfrm>
    </dsp:sp>
    <dsp:sp modelId="{B6869DDF-0552-45ED-92D3-A8BF7AB994BF}">
      <dsp:nvSpPr>
        <dsp:cNvPr id="0" name=""/>
        <dsp:cNvSpPr/>
      </dsp:nvSpPr>
      <dsp:spPr>
        <a:xfrm>
          <a:off x="1234481" y="2016226"/>
          <a:ext cx="669123" cy="631805"/>
        </a:xfrm>
        <a:prstGeom prst="hexagon">
          <a:avLst>
            <a:gd name="adj" fmla="val 28900"/>
            <a:gd name="vf" fmla="val 115470"/>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DD5110AF-D40D-4D0E-B9C8-E78F2AD972C8}">
      <dsp:nvSpPr>
        <dsp:cNvPr id="0" name=""/>
        <dsp:cNvSpPr/>
      </dsp:nvSpPr>
      <dsp:spPr>
        <a:xfrm>
          <a:off x="648093" y="2744947"/>
          <a:ext cx="1979227" cy="1863562"/>
        </a:xfrm>
        <a:prstGeom prst="hexagon">
          <a:avLst>
            <a:gd name="adj" fmla="val 28570"/>
            <a:gd name="vf" fmla="val 115470"/>
          </a:avLst>
        </a:prstGeom>
        <a:solidFill>
          <a:schemeClr val="accent2">
            <a:shade val="80000"/>
            <a:hueOff val="56190"/>
            <a:satOff val="4512"/>
            <a:lumOff val="13632"/>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244600" rtl="1">
            <a:lnSpc>
              <a:spcPct val="90000"/>
            </a:lnSpc>
            <a:spcBef>
              <a:spcPct val="0"/>
            </a:spcBef>
            <a:spcAft>
              <a:spcPct val="35000"/>
            </a:spcAft>
          </a:pPr>
          <a:r>
            <a:rPr lang="ar-SA" sz="2800" b="1" kern="1200" cap="none" spc="50" dirty="0" smtClean="0">
              <a:ln w="11430"/>
              <a:solidFill>
                <a:srgbClr val="C00000"/>
              </a:solidFill>
              <a:effectLst>
                <a:outerShdw blurRad="76200" dist="50800" dir="5400000" algn="tl" rotWithShape="0">
                  <a:srgbClr val="000000">
                    <a:alpha val="65000"/>
                  </a:srgbClr>
                </a:outerShdw>
              </a:effectLst>
            </a:rPr>
            <a:t>الوسائل التعليمية </a:t>
          </a:r>
          <a:endParaRPr lang="ar-SA" sz="2800" b="1" kern="1200" cap="none" spc="50" dirty="0">
            <a:ln w="11430"/>
            <a:solidFill>
              <a:srgbClr val="C00000"/>
            </a:solidFill>
            <a:effectLst>
              <a:outerShdw blurRad="76200" dist="50800" dir="5400000" algn="tl" rotWithShape="0">
                <a:srgbClr val="000000">
                  <a:alpha val="65000"/>
                </a:srgbClr>
              </a:outerShdw>
            </a:effectLst>
          </a:endParaRPr>
        </a:p>
      </dsp:txBody>
      <dsp:txXfrm>
        <a:off x="996771" y="3073248"/>
        <a:ext cx="1281871" cy="1206960"/>
      </dsp:txXfrm>
    </dsp:sp>
    <dsp:sp modelId="{7E93ECC5-0524-478D-B9E4-A8FC8981AEF3}">
      <dsp:nvSpPr>
        <dsp:cNvPr id="0" name=""/>
        <dsp:cNvSpPr/>
      </dsp:nvSpPr>
      <dsp:spPr>
        <a:xfrm>
          <a:off x="658417" y="304090"/>
          <a:ext cx="2061471" cy="1616715"/>
        </a:xfrm>
        <a:prstGeom prst="hexagon">
          <a:avLst>
            <a:gd name="adj" fmla="val 28570"/>
            <a:gd name="vf" fmla="val 115470"/>
          </a:avLst>
        </a:prstGeom>
        <a:solidFill>
          <a:schemeClr val="accent2">
            <a:shade val="80000"/>
            <a:hueOff val="70237"/>
            <a:satOff val="5640"/>
            <a:lumOff val="1704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defTabSz="1244600" rtl="1">
            <a:lnSpc>
              <a:spcPct val="90000"/>
            </a:lnSpc>
            <a:spcBef>
              <a:spcPct val="0"/>
            </a:spcBef>
            <a:spcAft>
              <a:spcPct val="35000"/>
            </a:spcAft>
          </a:pPr>
          <a:r>
            <a:rPr lang="ar-SA" sz="2800" b="1" kern="1200" cap="none" spc="50" dirty="0" smtClean="0">
              <a:ln w="11430"/>
              <a:solidFill>
                <a:srgbClr val="C00000"/>
              </a:solidFill>
              <a:effectLst>
                <a:outerShdw blurRad="76200" dist="50800" dir="5400000" algn="tl" rotWithShape="0">
                  <a:srgbClr val="000000">
                    <a:alpha val="65000"/>
                  </a:srgbClr>
                </a:outerShdw>
              </a:effectLst>
            </a:rPr>
            <a:t>التقويم </a:t>
          </a:r>
          <a:endParaRPr lang="ar-SA" sz="2800" b="1" kern="1200" cap="none" spc="50" dirty="0">
            <a:ln w="11430"/>
            <a:solidFill>
              <a:srgbClr val="C00000"/>
            </a:solidFill>
            <a:effectLst>
              <a:outerShdw blurRad="76200" dist="50800" dir="5400000" algn="tl" rotWithShape="0">
                <a:srgbClr val="000000">
                  <a:alpha val="65000"/>
                </a:srgbClr>
              </a:outerShdw>
            </a:effectLst>
          </a:endParaRPr>
        </a:p>
      </dsp:txBody>
      <dsp:txXfrm>
        <a:off x="984171" y="559564"/>
        <a:ext cx="1409963" cy="11057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06C537-83B0-493E-9F11-83E8B2C92349}">
      <dsp:nvSpPr>
        <dsp:cNvPr id="0" name=""/>
        <dsp:cNvSpPr/>
      </dsp:nvSpPr>
      <dsp:spPr>
        <a:xfrm>
          <a:off x="3635032" y="1012"/>
          <a:ext cx="1658926" cy="1658926"/>
        </a:xfrm>
        <a:prstGeom prst="ellipse">
          <a:avLst/>
        </a:prstGeom>
        <a:solidFill>
          <a:srgbClr val="92D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2- العمليات </a:t>
          </a:r>
          <a:endParaRPr lang="ar-SA" sz="2400" b="1" kern="1200" dirty="0"/>
        </a:p>
      </dsp:txBody>
      <dsp:txXfrm>
        <a:off x="3877976" y="243956"/>
        <a:ext cx="1173038" cy="1173038"/>
      </dsp:txXfrm>
    </dsp:sp>
    <dsp:sp modelId="{5775CBA5-42D1-482A-B90A-0A583F3CEC03}">
      <dsp:nvSpPr>
        <dsp:cNvPr id="0" name=""/>
        <dsp:cNvSpPr/>
      </dsp:nvSpPr>
      <dsp:spPr>
        <a:xfrm rot="2700000">
          <a:off x="5115943" y="1422720"/>
          <a:ext cx="441482" cy="559887"/>
        </a:xfrm>
        <a:prstGeom prst="rightArrow">
          <a:avLst>
            <a:gd name="adj1" fmla="val 60000"/>
            <a:gd name="adj2" fmla="val 50000"/>
          </a:avLst>
        </a:prstGeom>
        <a:gradFill rotWithShape="0">
          <a:gsLst>
            <a:gs pos="0">
              <a:schemeClr val="accent2">
                <a:shade val="90000"/>
                <a:hueOff val="0"/>
                <a:satOff val="0"/>
                <a:lumOff val="0"/>
                <a:alphaOff val="0"/>
                <a:shade val="51000"/>
                <a:satMod val="130000"/>
              </a:schemeClr>
            </a:gs>
            <a:gs pos="80000">
              <a:schemeClr val="accent2">
                <a:shade val="90000"/>
                <a:hueOff val="0"/>
                <a:satOff val="0"/>
                <a:lumOff val="0"/>
                <a:alphaOff val="0"/>
                <a:shade val="93000"/>
                <a:satMod val="130000"/>
              </a:schemeClr>
            </a:gs>
            <a:gs pos="100000">
              <a:schemeClr val="accent2">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11250" rtl="1">
            <a:lnSpc>
              <a:spcPct val="90000"/>
            </a:lnSpc>
            <a:spcBef>
              <a:spcPct val="0"/>
            </a:spcBef>
            <a:spcAft>
              <a:spcPct val="35000"/>
            </a:spcAft>
          </a:pPr>
          <a:endParaRPr lang="ar-SA" sz="2500" kern="1200"/>
        </a:p>
      </dsp:txBody>
      <dsp:txXfrm>
        <a:off x="5135339" y="1487871"/>
        <a:ext cx="309037" cy="335933"/>
      </dsp:txXfrm>
    </dsp:sp>
    <dsp:sp modelId="{42B6E1C0-CA99-4159-8C2F-706EC253FBC9}">
      <dsp:nvSpPr>
        <dsp:cNvPr id="0" name=""/>
        <dsp:cNvSpPr/>
      </dsp:nvSpPr>
      <dsp:spPr>
        <a:xfrm>
          <a:off x="5397080" y="1763060"/>
          <a:ext cx="1658926" cy="1658926"/>
        </a:xfrm>
        <a:prstGeom prst="ellipse">
          <a:avLst/>
        </a:prstGeom>
        <a:solidFill>
          <a:schemeClr val="accent1">
            <a:lumMod val="60000"/>
            <a:lumOff val="4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1- المدخلات</a:t>
          </a:r>
          <a:endParaRPr lang="ar-SA" sz="2400" b="1" kern="1200" dirty="0"/>
        </a:p>
      </dsp:txBody>
      <dsp:txXfrm>
        <a:off x="5640024" y="2006004"/>
        <a:ext cx="1173038" cy="1173038"/>
      </dsp:txXfrm>
    </dsp:sp>
    <dsp:sp modelId="{EF27CD24-6B05-47F7-9C54-ADE51D03C949}">
      <dsp:nvSpPr>
        <dsp:cNvPr id="0" name=""/>
        <dsp:cNvSpPr/>
      </dsp:nvSpPr>
      <dsp:spPr>
        <a:xfrm rot="8100000">
          <a:off x="5133613" y="3184768"/>
          <a:ext cx="441482" cy="559887"/>
        </a:xfrm>
        <a:prstGeom prst="rightArrow">
          <a:avLst>
            <a:gd name="adj1" fmla="val 60000"/>
            <a:gd name="adj2" fmla="val 50000"/>
          </a:avLst>
        </a:prstGeom>
        <a:gradFill rotWithShape="0">
          <a:gsLst>
            <a:gs pos="0">
              <a:schemeClr val="accent2">
                <a:shade val="90000"/>
                <a:hueOff val="33278"/>
                <a:satOff val="171"/>
                <a:lumOff val="6454"/>
                <a:alphaOff val="0"/>
                <a:shade val="51000"/>
                <a:satMod val="130000"/>
              </a:schemeClr>
            </a:gs>
            <a:gs pos="80000">
              <a:schemeClr val="accent2">
                <a:shade val="90000"/>
                <a:hueOff val="33278"/>
                <a:satOff val="171"/>
                <a:lumOff val="6454"/>
                <a:alphaOff val="0"/>
                <a:shade val="93000"/>
                <a:satMod val="130000"/>
              </a:schemeClr>
            </a:gs>
            <a:gs pos="100000">
              <a:schemeClr val="accent2">
                <a:shade val="90000"/>
                <a:hueOff val="33278"/>
                <a:satOff val="171"/>
                <a:lumOff val="645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11250" rtl="1">
            <a:lnSpc>
              <a:spcPct val="90000"/>
            </a:lnSpc>
            <a:spcBef>
              <a:spcPct val="0"/>
            </a:spcBef>
            <a:spcAft>
              <a:spcPct val="35000"/>
            </a:spcAft>
          </a:pPr>
          <a:endParaRPr lang="ar-SA" sz="2500" kern="1200"/>
        </a:p>
      </dsp:txBody>
      <dsp:txXfrm rot="10800000">
        <a:off x="5246662" y="3249919"/>
        <a:ext cx="309037" cy="335933"/>
      </dsp:txXfrm>
    </dsp:sp>
    <dsp:sp modelId="{6F34FE22-52E8-4404-B9FA-18692EC1DBEB}">
      <dsp:nvSpPr>
        <dsp:cNvPr id="0" name=""/>
        <dsp:cNvSpPr/>
      </dsp:nvSpPr>
      <dsp:spPr>
        <a:xfrm>
          <a:off x="3635032" y="3525108"/>
          <a:ext cx="1658926" cy="1658926"/>
        </a:xfrm>
        <a:prstGeom prst="ellipse">
          <a:avLst/>
        </a:prstGeom>
        <a:solidFill>
          <a:schemeClr val="accent4">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4- التغذية الراجعة</a:t>
          </a:r>
          <a:endParaRPr lang="ar-SA" sz="2400" b="1" kern="1200" dirty="0"/>
        </a:p>
      </dsp:txBody>
      <dsp:txXfrm>
        <a:off x="3877976" y="3768052"/>
        <a:ext cx="1173038" cy="1173038"/>
      </dsp:txXfrm>
    </dsp:sp>
    <dsp:sp modelId="{1C1A4FBB-8EA2-401B-96BE-3839E9B5DDA1}">
      <dsp:nvSpPr>
        <dsp:cNvPr id="0" name=""/>
        <dsp:cNvSpPr/>
      </dsp:nvSpPr>
      <dsp:spPr>
        <a:xfrm rot="13500000">
          <a:off x="3371566" y="3202438"/>
          <a:ext cx="441482" cy="559887"/>
        </a:xfrm>
        <a:prstGeom prst="rightArrow">
          <a:avLst>
            <a:gd name="adj1" fmla="val 60000"/>
            <a:gd name="adj2" fmla="val 50000"/>
          </a:avLst>
        </a:prstGeom>
        <a:gradFill rotWithShape="0">
          <a:gsLst>
            <a:gs pos="0">
              <a:schemeClr val="accent2">
                <a:shade val="90000"/>
                <a:hueOff val="66556"/>
                <a:satOff val="342"/>
                <a:lumOff val="12909"/>
                <a:alphaOff val="0"/>
                <a:shade val="51000"/>
                <a:satMod val="130000"/>
              </a:schemeClr>
            </a:gs>
            <a:gs pos="80000">
              <a:schemeClr val="accent2">
                <a:shade val="90000"/>
                <a:hueOff val="66556"/>
                <a:satOff val="342"/>
                <a:lumOff val="12909"/>
                <a:alphaOff val="0"/>
                <a:shade val="93000"/>
                <a:satMod val="130000"/>
              </a:schemeClr>
            </a:gs>
            <a:gs pos="100000">
              <a:schemeClr val="accent2">
                <a:shade val="90000"/>
                <a:hueOff val="66556"/>
                <a:satOff val="342"/>
                <a:lumOff val="1290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11250" rtl="1">
            <a:lnSpc>
              <a:spcPct val="90000"/>
            </a:lnSpc>
            <a:spcBef>
              <a:spcPct val="0"/>
            </a:spcBef>
            <a:spcAft>
              <a:spcPct val="35000"/>
            </a:spcAft>
          </a:pPr>
          <a:endParaRPr lang="ar-SA" sz="2500" kern="1200"/>
        </a:p>
      </dsp:txBody>
      <dsp:txXfrm rot="10800000">
        <a:off x="3484615" y="3361241"/>
        <a:ext cx="309037" cy="335933"/>
      </dsp:txXfrm>
    </dsp:sp>
    <dsp:sp modelId="{77ADA562-46A3-4A26-8C89-03BC1D7445ED}">
      <dsp:nvSpPr>
        <dsp:cNvPr id="0" name=""/>
        <dsp:cNvSpPr/>
      </dsp:nvSpPr>
      <dsp:spPr>
        <a:xfrm>
          <a:off x="1872984" y="1763060"/>
          <a:ext cx="1658926" cy="1658926"/>
        </a:xfrm>
        <a:prstGeom prst="ellipse">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b="1" kern="1200" dirty="0" smtClean="0"/>
            <a:t>3- المخرجات </a:t>
          </a:r>
          <a:endParaRPr lang="ar-SA" sz="2400" b="1" kern="1200" dirty="0"/>
        </a:p>
      </dsp:txBody>
      <dsp:txXfrm>
        <a:off x="2115928" y="2006004"/>
        <a:ext cx="1173038" cy="1173038"/>
      </dsp:txXfrm>
    </dsp:sp>
    <dsp:sp modelId="{5BADBBF1-334D-4AAD-AC20-013F508AFA32}">
      <dsp:nvSpPr>
        <dsp:cNvPr id="0" name=""/>
        <dsp:cNvSpPr/>
      </dsp:nvSpPr>
      <dsp:spPr>
        <a:xfrm rot="18900000">
          <a:off x="3353895" y="1440390"/>
          <a:ext cx="441482" cy="559887"/>
        </a:xfrm>
        <a:prstGeom prst="rightArrow">
          <a:avLst>
            <a:gd name="adj1" fmla="val 60000"/>
            <a:gd name="adj2" fmla="val 50000"/>
          </a:avLst>
        </a:prstGeom>
        <a:gradFill rotWithShape="0">
          <a:gsLst>
            <a:gs pos="0">
              <a:schemeClr val="accent2">
                <a:shade val="90000"/>
                <a:hueOff val="99835"/>
                <a:satOff val="513"/>
                <a:lumOff val="19363"/>
                <a:alphaOff val="0"/>
                <a:shade val="51000"/>
                <a:satMod val="130000"/>
              </a:schemeClr>
            </a:gs>
            <a:gs pos="80000">
              <a:schemeClr val="accent2">
                <a:shade val="90000"/>
                <a:hueOff val="99835"/>
                <a:satOff val="513"/>
                <a:lumOff val="19363"/>
                <a:alphaOff val="0"/>
                <a:shade val="93000"/>
                <a:satMod val="130000"/>
              </a:schemeClr>
            </a:gs>
            <a:gs pos="100000">
              <a:schemeClr val="accent2">
                <a:shade val="90000"/>
                <a:hueOff val="99835"/>
                <a:satOff val="513"/>
                <a:lumOff val="193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111250" rtl="1">
            <a:lnSpc>
              <a:spcPct val="90000"/>
            </a:lnSpc>
            <a:spcBef>
              <a:spcPct val="0"/>
            </a:spcBef>
            <a:spcAft>
              <a:spcPct val="35000"/>
            </a:spcAft>
          </a:pPr>
          <a:endParaRPr lang="ar-SA" sz="2500" kern="1200"/>
        </a:p>
      </dsp:txBody>
      <dsp:txXfrm>
        <a:off x="3373291" y="1599193"/>
        <a:ext cx="309037" cy="335933"/>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أفكار متشعبة على شكل سداسي"/>
  <dgm:desc val="يُستخدم لعرض عملية ذات خطوات متسلسلة متعلقة بفكرة أساسية أو موضوع أساسي. يمكن استخدام ستة أشكال من المستوى 2 كحد أقصى. وهو ملائم للاستخدام مع مجموعات صغيرة من النصوص. لا يتم عرض النص غير المستخدَم إلا أنه يبقى متوفرًا إذا قمت بالتبديل بين التخطيطات."/>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47D7563-6FF4-45B1-A98A-C11DF62861F9}"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47D7563-6FF4-45B1-A98A-C11DF62861F9}"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47D7563-6FF4-45B1-A98A-C11DF62861F9}"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47D7563-6FF4-45B1-A98A-C11DF62861F9}"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D47D7563-6FF4-45B1-A98A-C11DF62861F9}" type="datetimeFigureOut">
              <a:rPr lang="ar-SA" smtClean="0"/>
              <a:t>01/05/35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47D7563-6FF4-45B1-A98A-C11DF62861F9}" type="datetimeFigureOut">
              <a:rPr lang="ar-SA" smtClean="0"/>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13D355B-8A98-44EE-BB54-844DB6EA5E61}"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47D7563-6FF4-45B1-A98A-C11DF62861F9}" type="datetimeFigureOut">
              <a:rPr lang="ar-SA" smtClean="0"/>
              <a:t>01/05/35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47D7563-6FF4-45B1-A98A-C11DF62861F9}" type="datetimeFigureOut">
              <a:rPr lang="ar-SA" smtClean="0"/>
              <a:t>01/05/35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D7563-6FF4-45B1-A98A-C11DF62861F9}" type="datetimeFigureOut">
              <a:rPr lang="ar-SA" smtClean="0"/>
              <a:t>01/05/35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D47D7563-6FF4-45B1-A98A-C11DF62861F9}" type="datetimeFigureOut">
              <a:rPr lang="ar-SA" smtClean="0"/>
              <a:t>01/05/35</a:t>
            </a:fld>
            <a:endParaRPr lang="ar-SA"/>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13D355B-8A98-44EE-BB54-844DB6EA5E6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47D7563-6FF4-45B1-A98A-C11DF62861F9}" type="datetimeFigureOut">
              <a:rPr lang="ar-SA" smtClean="0"/>
              <a:t>01/05/35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13D355B-8A98-44EE-BB54-844DB6EA5E6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47D7563-6FF4-45B1-A98A-C11DF62861F9}" type="datetimeFigureOut">
              <a:rPr lang="ar-SA" smtClean="0"/>
              <a:t>01/05/35</a:t>
            </a:fld>
            <a:endParaRPr lang="ar-SA"/>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SA"/>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13D355B-8A98-44EE-BB54-844DB6EA5E61}"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2060848"/>
            <a:ext cx="7776864" cy="1944216"/>
          </a:xfrm>
        </p:spPr>
        <p:txBody>
          <a:bodyPr>
            <a:normAutofit/>
          </a:bodyPr>
          <a:lstStyle/>
          <a:p>
            <a:pPr lvl="0" algn="ctr">
              <a:spcBef>
                <a:spcPts val="0"/>
              </a:spcBef>
            </a:pPr>
            <a:r>
              <a:rPr lang="ar-SA" sz="9600" b="1" cap="none" spc="0" dirty="0">
                <a:solidFill>
                  <a:srgbClr val="D2DA7A">
                    <a:lumMod val="50000"/>
                  </a:srgbClr>
                </a:solidFill>
                <a:ea typeface="+mn-ea"/>
                <a:cs typeface="Diwani Bent" pitchFamily="2" charset="-78"/>
              </a:rPr>
              <a:t>بسم الله الرحمن الرحيم</a:t>
            </a:r>
          </a:p>
          <a:p>
            <a:endParaRPr lang="ar-SA" sz="3200" dirty="0">
              <a:solidFill>
                <a:srgbClr val="C00000"/>
              </a:solidFill>
            </a:endParaRPr>
          </a:p>
        </p:txBody>
      </p:sp>
    </p:spTree>
    <p:extLst>
      <p:ext uri="{BB962C8B-B14F-4D97-AF65-F5344CB8AC3E}">
        <p14:creationId xmlns:p14="http://schemas.microsoft.com/office/powerpoint/2010/main" val="123136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0" y="260648"/>
            <a:ext cx="6912768" cy="1152128"/>
          </a:xfr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r>
              <a:rPr lang="ar-SA" b="1" dirty="0" smtClean="0">
                <a:solidFill>
                  <a:srgbClr val="FF0000"/>
                </a:solidFill>
              </a:rPr>
              <a:t>وبذلك يلاحظ ان المفهوم الحديث للمنهج يتضمن ما يلى :</a:t>
            </a:r>
            <a:endParaRPr lang="ar-SA" b="1" dirty="0">
              <a:solidFill>
                <a:srgbClr val="FF0000"/>
              </a:solidFill>
            </a:endParaRPr>
          </a:p>
        </p:txBody>
      </p:sp>
      <p:sp>
        <p:nvSpPr>
          <p:cNvPr id="3" name="عنصر نائب للمحتوى 2"/>
          <p:cNvSpPr>
            <a:spLocks noGrp="1"/>
          </p:cNvSpPr>
          <p:nvPr>
            <p:ph idx="1"/>
          </p:nvPr>
        </p:nvSpPr>
        <p:spPr>
          <a:xfrm>
            <a:off x="457200" y="1988840"/>
            <a:ext cx="8219256" cy="4335760"/>
          </a:xfrm>
        </p:spPr>
        <p:txBody>
          <a:bodyPr>
            <a:normAutofit/>
          </a:bodyPr>
          <a:lstStyle/>
          <a:p>
            <a:r>
              <a:rPr lang="ar-SA" sz="2400" dirty="0" smtClean="0"/>
              <a:t>1- يتضمن المنهج – بمفهومة الحديث – خبرات تربوية متعددة يتم تصميمها تحت اشراف المدرسة .</a:t>
            </a:r>
          </a:p>
          <a:p>
            <a:r>
              <a:rPr lang="ar-SA" sz="2400" dirty="0" smtClean="0"/>
              <a:t>2- تنوع الخبرات التربوية بتنوع الجوانب </a:t>
            </a:r>
            <a:r>
              <a:rPr lang="ar-SA" sz="2400" dirty="0" smtClean="0"/>
              <a:t>التي </a:t>
            </a:r>
            <a:r>
              <a:rPr lang="ar-SA" sz="2400" dirty="0" smtClean="0"/>
              <a:t>ترغب المدرسة في احداث النمو فيها ولا تركز على جانب واحد من جوانب النمو .</a:t>
            </a:r>
          </a:p>
          <a:p>
            <a:r>
              <a:rPr lang="ar-SA" sz="2400" dirty="0" smtClean="0"/>
              <a:t>3- يحدث التعلم من خلال مرور المتعلم بخبرات متعددة ، ومشاركته في مواقف تعليمية متعددة .</a:t>
            </a:r>
          </a:p>
          <a:p>
            <a:r>
              <a:rPr lang="ar-SA" sz="2400" dirty="0" smtClean="0"/>
              <a:t>4- لا تقتصر بيئة التعلم على حجرة الدراسة او فناء المدرسة وانما تمتد الى خارجها .</a:t>
            </a:r>
          </a:p>
          <a:p>
            <a:r>
              <a:rPr lang="ar-SA" sz="2400" dirty="0" smtClean="0"/>
              <a:t>5- يسعى الى احداث النمو الشامل المتكامل لدى المتعلمين .</a:t>
            </a:r>
          </a:p>
          <a:p>
            <a:r>
              <a:rPr lang="ar-SA" sz="2400" dirty="0" smtClean="0"/>
              <a:t>اعمال المتعلم للعقل وبذل الجهد في مواجهه المشكلات </a:t>
            </a:r>
            <a:endParaRPr lang="ar-SA" sz="2400" dirty="0"/>
          </a:p>
        </p:txBody>
      </p:sp>
    </p:spTree>
    <p:extLst>
      <p:ext uri="{BB962C8B-B14F-4D97-AF65-F5344CB8AC3E}">
        <p14:creationId xmlns:p14="http://schemas.microsoft.com/office/powerpoint/2010/main" val="311085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83768" y="404664"/>
            <a:ext cx="6131024" cy="564672"/>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SA" b="1" dirty="0" smtClean="0">
                <a:ln w="0"/>
                <a:solidFill>
                  <a:srgbClr val="C00000"/>
                </a:solidFill>
                <a:effectLst>
                  <a:reflection blurRad="12700" stA="50000" endPos="50000" dist="5000" dir="5400000" sy="-100000" rotWithShape="0"/>
                </a:effectLst>
              </a:rPr>
              <a:t>مكونات المنهج المدرسي الحديث </a:t>
            </a:r>
            <a:endParaRPr lang="ar-SA" b="1" dirty="0">
              <a:ln w="0"/>
              <a:solidFill>
                <a:srgbClr val="C00000"/>
              </a:solidFill>
              <a:effectLst>
                <a:reflection blurRad="12700" stA="50000" endPos="50000" dist="5000" dir="5400000" sy="-100000" rotWithShape="0"/>
              </a:effectLst>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40046432"/>
              </p:ext>
            </p:extLst>
          </p:nvPr>
        </p:nvGraphicFramePr>
        <p:xfrm>
          <a:off x="457200" y="1340769"/>
          <a:ext cx="8435280" cy="498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سداسي 5"/>
          <p:cNvSpPr/>
          <p:nvPr/>
        </p:nvSpPr>
        <p:spPr>
          <a:xfrm>
            <a:off x="3059832" y="1628800"/>
            <a:ext cx="771030" cy="664344"/>
          </a:xfrm>
          <a:prstGeom prst="hexagon">
            <a:avLst>
              <a:gd name="adj" fmla="val 28900"/>
              <a:gd name="vf" fmla="val 115470"/>
            </a:avLst>
          </a:prstGeom>
        </p:spPr>
        <p:style>
          <a:lnRef idx="0">
            <a:schemeClr val="dk1">
              <a:hueOff val="0"/>
              <a:satOff val="0"/>
              <a:lumOff val="0"/>
              <a:alphaOff val="0"/>
            </a:schemeClr>
          </a:lnRef>
          <a:fillRef idx="1">
            <a:schemeClr val="accent6">
              <a:tint val="40000"/>
              <a:hueOff val="0"/>
              <a:satOff val="0"/>
              <a:lumOff val="0"/>
              <a:alphaOff val="0"/>
            </a:schemeClr>
          </a:fillRef>
          <a:effectRef idx="1">
            <a:schemeClr val="accent6">
              <a:tint val="4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164252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04664"/>
            <a:ext cx="8229600" cy="1008112"/>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SA" b="1" dirty="0" smtClean="0">
                <a:ln w="0"/>
                <a:solidFill>
                  <a:srgbClr val="C00000"/>
                </a:solidFill>
                <a:effectLst>
                  <a:reflection blurRad="12700" stA="50000" endPos="50000" dist="5000" dir="5400000" sy="-100000" rotWithShape="0"/>
                </a:effectLst>
              </a:rPr>
              <a:t>مفهوم المنهج بوصفة نظاما </a:t>
            </a:r>
            <a:endParaRPr lang="ar-SA" b="1" dirty="0">
              <a:ln w="0"/>
              <a:solidFill>
                <a:srgbClr val="C00000"/>
              </a:solidFill>
              <a:effectLst>
                <a:reflection blurRad="12700" stA="50000" endPos="50000" dist="5000" dir="5400000" sy="-100000" rotWithShape="0"/>
              </a:effectLst>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818418152"/>
              </p:ext>
            </p:extLst>
          </p:nvPr>
        </p:nvGraphicFramePr>
        <p:xfrm>
          <a:off x="107504" y="1484313"/>
          <a:ext cx="8928992" cy="5185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3262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365760"/>
            <a:ext cx="5788124" cy="548640"/>
          </a:xfrm>
          <a:solidFill>
            <a:schemeClr val="accent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r"/>
            <a:r>
              <a:rPr lang="ar-SA" b="1" cap="none" dirty="0" smtClean="0">
                <a:ln w="10541" cmpd="sng">
                  <a:solidFill>
                    <a:schemeClr val="accent1">
                      <a:shade val="88000"/>
                      <a:satMod val="110000"/>
                    </a:schemeClr>
                  </a:solidFill>
                  <a:prstDash val="solid"/>
                </a:ln>
                <a:solidFill>
                  <a:srgbClr val="C00000"/>
                </a:solidFill>
              </a:rPr>
              <a:t>بعض المفاهيم المرتبطة بالمنهج </a:t>
            </a:r>
            <a:endParaRPr lang="ar-SA" b="1" cap="none" dirty="0">
              <a:ln w="10541" cmpd="sng">
                <a:solidFill>
                  <a:schemeClr val="accent1">
                    <a:shade val="88000"/>
                    <a:satMod val="110000"/>
                  </a:schemeClr>
                </a:solidFill>
                <a:prstDash val="solid"/>
              </a:ln>
              <a:solidFill>
                <a:srgbClr val="C00000"/>
              </a:solidFill>
            </a:endParaRPr>
          </a:p>
        </p:txBody>
      </p:sp>
      <p:sp>
        <p:nvSpPr>
          <p:cNvPr id="3" name="عنصر نائب للمحتوى 2"/>
          <p:cNvSpPr>
            <a:spLocks noGrp="1"/>
          </p:cNvSpPr>
          <p:nvPr>
            <p:ph idx="1"/>
          </p:nvPr>
        </p:nvSpPr>
        <p:spPr/>
        <p:txBody>
          <a:bodyPr>
            <a:normAutofit fontScale="925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SA" sz="4000" cap="all" dirty="0" smtClean="0">
                <a:ln w="0"/>
                <a:solidFill>
                  <a:srgbClr val="C00000"/>
                </a:solidFill>
                <a:effectLst>
                  <a:reflection blurRad="12700" stA="50000" endPos="50000" dist="5000" dir="5400000" sy="-100000" rotWithShape="0"/>
                </a:effectLst>
              </a:rPr>
              <a:t>1- المنهج الخفي :</a:t>
            </a:r>
          </a:p>
          <a:p>
            <a:r>
              <a:rPr lang="ar-SA" sz="36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هي مجموعة المعارف والاتجاهات والمهارات والقيم وانماط السلوك التي يكتسبها المتعلمين  بصورة غير مباشرة عن طريق المنهج او عن طريق مصادر غير المنهج المدرسي او المخطط له .هي قد تكتسب نتيجة الاحتكاك بالأقران او المعلمين او طرق التدريس المستخدمة .</a:t>
            </a:r>
            <a:endParaRPr lang="ar-SA" sz="36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15079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148064" y="404664"/>
            <a:ext cx="3056444" cy="548640"/>
          </a:xfrm>
          <a:solidFill>
            <a:schemeClr val="accent3">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SA" sz="4000" b="1" u="sng"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المقرر</a:t>
            </a:r>
            <a:r>
              <a:rPr lang="ar-SA"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ar-SA"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ar-SA"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عنصر نائب للمحتوى 2"/>
          <p:cNvSpPr>
            <a:spLocks noGrp="1"/>
          </p:cNvSpPr>
          <p:nvPr>
            <p:ph idx="1"/>
          </p:nvPr>
        </p:nvSpPr>
        <p:spPr>
          <a:xfrm>
            <a:off x="822960" y="1100628"/>
            <a:ext cx="7520940" cy="4344596"/>
          </a:xfrm>
        </p:spPr>
        <p:txBody>
          <a:bodyPr>
            <a:normAutofit fontScale="92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endParaRPr lang="ar-SA" sz="2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ar-SA" sz="2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هو </a:t>
            </a:r>
            <a:r>
              <a:rPr lang="ar-SA" sz="2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موضوعات رئيسية او فرعية يتم اختيارها من بين المعارف المتضمنة في المصادر العلمية المتاحة في ضوء معايير محددة هي اهداف المنهج .</a:t>
            </a:r>
          </a:p>
          <a:p>
            <a:endParaRPr lang="ar-SA" sz="2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ar-SA" sz="3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ar-SA" sz="32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ar-SA" sz="3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ويعنى </a:t>
            </a:r>
            <a:r>
              <a:rPr lang="ar-SA" sz="32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المعالجة التفصيلية لموضوعات المقرر وهو يشمل عادة على حقائق ومفاهيم ......وهذا المحتوى يتم تنظيمه في شكل او اخر ليلائم مستوى دراسي معين </a:t>
            </a:r>
            <a:endParaRPr lang="ar-SA" sz="32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عنوان 1"/>
          <p:cNvSpPr txBox="1">
            <a:spLocks/>
          </p:cNvSpPr>
          <p:nvPr/>
        </p:nvSpPr>
        <p:spPr>
          <a:xfrm>
            <a:off x="5148064" y="3068960"/>
            <a:ext cx="2952328" cy="720080"/>
          </a:xfrm>
          <a:prstGeom prst="rect">
            <a:avLst/>
          </a:prstGeom>
          <a:solidFill>
            <a:schemeClr val="accent3">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l" defTabSz="914400" rtl="1" eaLnBrk="1" latinLnBrk="0" hangingPunct="1">
              <a:spcBef>
                <a:spcPct val="0"/>
              </a:spcBef>
              <a:buNone/>
              <a:defRPr sz="2800" kern="1200" cap="all" baseline="0">
                <a:solidFill>
                  <a:schemeClr val="tx1"/>
                </a:solidFill>
                <a:latin typeface="+mj-lt"/>
                <a:ea typeface="+mj-ea"/>
                <a:cs typeface="+mj-cs"/>
              </a:defRPr>
            </a:lvl1pPr>
          </a:lstStyle>
          <a:p>
            <a:pPr marL="342900" lvl="0" indent="-342900" algn="r">
              <a:spcBef>
                <a:spcPts val="800"/>
              </a:spcBef>
            </a:pPr>
            <a:r>
              <a:rPr lang="ar-SA" sz="6000" b="1" dirty="0">
                <a:ln w="0"/>
                <a:solidFill>
                  <a:srgbClr val="C00000"/>
                </a:solidFill>
                <a:effectLst>
                  <a:reflection blurRad="12700" stA="50000" endPos="50000" dist="5000" dir="5400000" sy="-100000" rotWithShape="0"/>
                </a:effectLst>
                <a:latin typeface="Franklin Gothic Book"/>
                <a:ea typeface="+mn-ea"/>
                <a:cs typeface="Arial"/>
              </a:rPr>
              <a:t>المحتوى</a:t>
            </a:r>
            <a:r>
              <a:rPr lang="ar-SA" sz="1600" b="1" dirty="0">
                <a:ln w="0"/>
                <a:solidFill>
                  <a:srgbClr val="C00000"/>
                </a:solidFill>
                <a:effectLst>
                  <a:reflection blurRad="12700" stA="50000" endPos="50000" dist="5000" dir="5400000" sy="-100000" rotWithShape="0"/>
                </a:effectLst>
                <a:latin typeface="Franklin Gothic Book"/>
                <a:ea typeface="+mn-ea"/>
                <a:cs typeface="Arial"/>
              </a:rPr>
              <a:t> :</a:t>
            </a:r>
          </a:p>
        </p:txBody>
      </p:sp>
    </p:spTree>
    <p:extLst>
      <p:ext uri="{BB962C8B-B14F-4D97-AF65-F5344CB8AC3E}">
        <p14:creationId xmlns:p14="http://schemas.microsoft.com/office/powerpoint/2010/main" val="348068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SA" sz="4400" b="1" u="sng"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الكتاب :</a:t>
            </a:r>
            <a:r>
              <a:rPr lang="ar-SA" sz="5400" dirty="0" smtClean="0"/>
              <a:t> </a:t>
            </a:r>
            <a:endParaRPr lang="ar-SA" sz="5400" dirty="0"/>
          </a:p>
        </p:txBody>
      </p:sp>
      <p:sp>
        <p:nvSpPr>
          <p:cNvPr id="3" name="عنصر نائب للمحتوى 2"/>
          <p:cNvSpPr>
            <a:spLocks noGrp="1"/>
          </p:cNvSpPr>
          <p:nvPr>
            <p:ph idx="1"/>
          </p:nvPr>
        </p:nvSpPr>
        <p:spPr/>
        <p:txBody>
          <a:bodyPr>
            <a:normAutofit fontScale="92500" lnSpcReduction="20000"/>
          </a:bodyPr>
          <a:lstStyle/>
          <a:p>
            <a:r>
              <a:rPr lang="ar-SA" sz="3200" dirty="0" smtClean="0">
                <a:solidFill>
                  <a:srgbClr val="C00000"/>
                </a:solidFill>
              </a:rPr>
              <a:t>هو الوعاء الذى يضم المحتوى الدراسي لمادة وما يصاحبه من وسائل تعليمية وانشطة واساليب التقويم ، وقد يتضمن الكتاب مقدمة للمتعلم وفهرسا وقائمة المصطلحات ........</a:t>
            </a:r>
          </a:p>
          <a:p>
            <a:pPr marL="0" indent="0">
              <a:buNone/>
            </a:pPr>
            <a:r>
              <a:rPr lang="ar-SA" sz="4300" u="sng"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j-lt"/>
                <a:ea typeface="+mj-ea"/>
                <a:cs typeface="+mj-cs"/>
              </a:rPr>
              <a:t>الخبرة :</a:t>
            </a:r>
            <a:r>
              <a:rPr lang="ar-SA" sz="4800" dirty="0" smtClean="0">
                <a:solidFill>
                  <a:schemeClr val="bg2">
                    <a:lumMod val="10000"/>
                  </a:schemeClr>
                </a:solidFill>
              </a:rPr>
              <a:t> </a:t>
            </a:r>
          </a:p>
          <a:p>
            <a:r>
              <a:rPr lang="ar-SA" sz="4400" dirty="0" smtClean="0">
                <a:solidFill>
                  <a:srgbClr val="C00000"/>
                </a:solidFill>
              </a:rPr>
              <a:t>هي موقف تربوي يتضمن معارف ومهارات واتجاهات وقيم .</a:t>
            </a:r>
            <a:endParaRPr lang="ar-SA" sz="4400" dirty="0">
              <a:solidFill>
                <a:srgbClr val="C00000"/>
              </a:solidFill>
            </a:endParaRPr>
          </a:p>
        </p:txBody>
      </p:sp>
    </p:spTree>
    <p:extLst>
      <p:ext uri="{BB962C8B-B14F-4D97-AF65-F5344CB8AC3E}">
        <p14:creationId xmlns:p14="http://schemas.microsoft.com/office/powerpoint/2010/main" val="67104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lnSpc>
                <a:spcPct val="150000"/>
              </a:lnSpc>
            </a:pPr>
            <a:r>
              <a:rPr lang="ar-SA" sz="5400" dirty="0">
                <a:solidFill>
                  <a:srgbClr val="7030A0"/>
                </a:solidFill>
              </a:rPr>
              <a:t>اعداد وتقديم  </a:t>
            </a:r>
          </a:p>
          <a:p>
            <a:pPr algn="ctr">
              <a:lnSpc>
                <a:spcPct val="150000"/>
              </a:lnSpc>
            </a:pPr>
            <a:r>
              <a:rPr lang="ar-SA" sz="5400" dirty="0">
                <a:solidFill>
                  <a:srgbClr val="7030A0"/>
                </a:solidFill>
              </a:rPr>
              <a:t>د. أحلام عبد العظيم مبروك </a:t>
            </a:r>
          </a:p>
          <a:p>
            <a:endParaRPr lang="ar-SA" sz="5400" dirty="0"/>
          </a:p>
        </p:txBody>
      </p:sp>
    </p:spTree>
    <p:extLst>
      <p:ext uri="{BB962C8B-B14F-4D97-AF65-F5344CB8AC3E}">
        <p14:creationId xmlns:p14="http://schemas.microsoft.com/office/powerpoint/2010/main" val="2288867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772816"/>
            <a:ext cx="8424936" cy="4608512"/>
          </a:xfrm>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40000" lnSpcReduction="20000"/>
          </a:bodyPr>
          <a:lstStyle/>
          <a:p>
            <a:pPr marL="0" lvl="0" indent="0">
              <a:lnSpc>
                <a:spcPct val="170000"/>
              </a:lnSpc>
            </a:pPr>
            <a:r>
              <a:rPr lang="ar-SA" sz="6700" cap="all" dirty="0">
                <a:ln w="0"/>
                <a:solidFill>
                  <a:srgbClr val="C00000"/>
                </a:solidFill>
                <a:effectLst>
                  <a:reflection blurRad="12700" stA="50000" endPos="50000" dist="5000" dir="5400000" sy="-100000" rotWithShape="0"/>
                </a:effectLst>
              </a:rPr>
              <a:t>قد تزايد الاهتمام بالمنهج المدرسي في الآونة الاخيرة ، نتيجة لما حدث من تطورات علمية وتقنية متسارعة في كل المجالات ، ولاسيما في المجال التربوي ، مما ادى الى تطوير المنهج المدرسي بما يتضمن أشكاله – مفهومة – اسسه – عناصره – تنظيماته – وذلك لضمان مسايرة المتعلمين للجديد في العلم .</a:t>
            </a:r>
          </a:p>
          <a:p>
            <a:pPr marL="0" lvl="0" indent="0">
              <a:lnSpc>
                <a:spcPct val="170000"/>
              </a:lnSpc>
            </a:pPr>
            <a:r>
              <a:rPr lang="ar-SA" sz="6700" cap="all" dirty="0">
                <a:ln w="0"/>
                <a:solidFill>
                  <a:srgbClr val="C00000"/>
                </a:solidFill>
                <a:effectLst>
                  <a:reflection blurRad="12700" stA="50000" endPos="50000" dist="5000" dir="5400000" sy="-100000" rotWithShape="0"/>
                </a:effectLst>
              </a:rPr>
              <a:t>ويعتبر الالمام بعلم المناهج مفيد للمعلمين باعتبارهم اقرب فئة تتعامل مع المنهج المدرسي وهم الاساس في تحقيق أهدافه </a:t>
            </a:r>
          </a:p>
          <a:p>
            <a:pPr>
              <a:lnSpc>
                <a:spcPct val="170000"/>
              </a:lnSpc>
            </a:pPr>
            <a:endParaRPr lang="ar-SA" dirty="0"/>
          </a:p>
        </p:txBody>
      </p:sp>
      <p:sp>
        <p:nvSpPr>
          <p:cNvPr id="5" name="عنوان 1"/>
          <p:cNvSpPr txBox="1">
            <a:spLocks noGrp="1"/>
          </p:cNvSpPr>
          <p:nvPr>
            <p:ph type="title"/>
          </p:nvPr>
        </p:nvSpPr>
        <p:spPr>
          <a:xfrm>
            <a:off x="822325" y="365125"/>
            <a:ext cx="7521575" cy="1047750"/>
          </a:xfrm>
          <a:prstGeom prst="rect">
            <a:avLst/>
          </a:prstGeom>
          <a:solidFill>
            <a:schemeClr val="accent3">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rmAutofit fontScale="975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l" defTabSz="914400" rtl="1" eaLnBrk="1" latinLnBrk="0" hangingPunct="1">
              <a:spcBef>
                <a:spcPct val="0"/>
              </a:spcBef>
              <a:buNone/>
              <a:defRPr sz="2800" kern="1200" cap="all" baseline="0">
                <a:solidFill>
                  <a:schemeClr val="tx1"/>
                </a:solidFill>
                <a:latin typeface="+mj-lt"/>
                <a:ea typeface="+mj-ea"/>
                <a:cs typeface="+mj-cs"/>
              </a:defRPr>
            </a:lvl1pPr>
          </a:lstStyle>
          <a:p>
            <a:pPr algn="ctr"/>
            <a:r>
              <a:rPr lang="ar-SA" sz="5500" b="1" dirty="0">
                <a:ln w="0"/>
                <a:solidFill>
                  <a:srgbClr val="C00000"/>
                </a:solidFill>
                <a:effectLst>
                  <a:reflection blurRad="12700" stA="50000" endPos="50000" dist="5000" dir="5400000" sy="-100000" rotWithShape="0"/>
                </a:effectLst>
                <a:latin typeface="+mn-lt"/>
                <a:ea typeface="+mn-ea"/>
                <a:cs typeface="+mn-cs"/>
              </a:rPr>
              <a:t>لماذا ندرس </a:t>
            </a:r>
            <a:r>
              <a:rPr lang="ar-SA" sz="5500" b="1" dirty="0" smtClean="0">
                <a:ln w="0"/>
                <a:solidFill>
                  <a:srgbClr val="C00000"/>
                </a:solidFill>
                <a:effectLst>
                  <a:reflection blurRad="12700" stA="50000" endPos="50000" dist="5000" dir="5400000" sy="-100000" rotWithShape="0"/>
                </a:effectLst>
                <a:latin typeface="+mn-lt"/>
                <a:ea typeface="+mn-ea"/>
                <a:cs typeface="+mn-cs"/>
              </a:rPr>
              <a:t>علم المناهج</a:t>
            </a:r>
            <a:endParaRPr lang="ar-SA" sz="4000"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cs typeface="+mn-cs"/>
            </a:endParaRPr>
          </a:p>
        </p:txBody>
      </p:sp>
    </p:spTree>
    <p:extLst>
      <p:ext uri="{BB962C8B-B14F-4D97-AF65-F5344CB8AC3E}">
        <p14:creationId xmlns:p14="http://schemas.microsoft.com/office/powerpoint/2010/main" val="283921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365760"/>
            <a:ext cx="7520940" cy="1119024"/>
          </a:xfr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SA" b="1"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ويعتبر الالمام بعلم المناهج هام للمعلم ويمكن ايجاز ذلك في النقاط التالية :</a:t>
            </a:r>
            <a:endParaRPr lang="ar-SA" b="1"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عنصر نائب للمحتوى 2"/>
          <p:cNvSpPr>
            <a:spLocks noGrp="1"/>
          </p:cNvSpPr>
          <p:nvPr>
            <p:ph idx="1"/>
          </p:nvPr>
        </p:nvSpPr>
        <p:spPr>
          <a:xfrm>
            <a:off x="323528" y="1844824"/>
            <a:ext cx="8352928" cy="4608512"/>
          </a:xfrm>
          <a:solidFill>
            <a:schemeClr val="accent3">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nSpc>
                <a:spcPct val="150000"/>
              </a:lnSpc>
            </a:pPr>
            <a:r>
              <a:rPr lang="ar-SA" sz="3200" dirty="0" smtClean="0">
                <a:solidFill>
                  <a:srgbClr val="C00000"/>
                </a:solidFill>
              </a:rPr>
              <a:t>- تمكن دراسة المناهج المعلم من معرفة اهداف المادة الدراسية التي يقوم بتدريسها مما يجعله يؤدى دورة بكفاءة واقتدار .</a:t>
            </a:r>
          </a:p>
          <a:p>
            <a:pPr>
              <a:lnSpc>
                <a:spcPct val="150000"/>
              </a:lnSpc>
            </a:pPr>
            <a:r>
              <a:rPr lang="ar-SA" sz="3200" dirty="0" smtClean="0">
                <a:solidFill>
                  <a:srgbClr val="C00000"/>
                </a:solidFill>
              </a:rPr>
              <a:t>- تكسب دراسة المناهج المعلم القدرة على صياغة الاهداف التعليمية صياغة اجرائية واضحة ومحددة .</a:t>
            </a:r>
          </a:p>
          <a:p>
            <a:pPr>
              <a:lnSpc>
                <a:spcPct val="150000"/>
              </a:lnSpc>
            </a:pPr>
            <a:r>
              <a:rPr lang="ar-SA" sz="3200" dirty="0" smtClean="0">
                <a:solidFill>
                  <a:srgbClr val="C00000"/>
                </a:solidFill>
              </a:rPr>
              <a:t>- تساعده على معرفة المعايير التي يتم في ضوئها اختيار المحتوى وتنظيمه.</a:t>
            </a:r>
          </a:p>
        </p:txBody>
      </p:sp>
    </p:spTree>
    <p:extLst>
      <p:ext uri="{BB962C8B-B14F-4D97-AF65-F5344CB8AC3E}">
        <p14:creationId xmlns:p14="http://schemas.microsoft.com/office/powerpoint/2010/main" val="89949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476672"/>
            <a:ext cx="8157592" cy="4248472"/>
          </a:xfr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lnSpcReduction="10000"/>
          </a:bodyPr>
          <a:lstStyle/>
          <a:p>
            <a:pPr lvl="0">
              <a:buClr>
                <a:srgbClr val="0BD0D9"/>
              </a:buClr>
            </a:pPr>
            <a:r>
              <a:rPr lang="ar-SA" sz="4000" dirty="0">
                <a:solidFill>
                  <a:prstClr val="black"/>
                </a:solidFill>
              </a:rPr>
              <a:t>- ترتبط دراسة المناهج ارتباطا وثيقا بطرق التدريس ووسائل التعليم واساليب التقويم ،ان المام المعلم بأنواع التعلم ومستوياته فسيختار الطرق المناسبة لكل نوع </a:t>
            </a:r>
          </a:p>
          <a:p>
            <a:r>
              <a:rPr lang="ar-SA" sz="4000" dirty="0" smtClean="0"/>
              <a:t>- تزود المعلم برؤية واضحة للعوامل والمتغيرات المختلفة التي تؤثر في تصميم المنهج وبنائه وتنفيذه وتقويمه  .</a:t>
            </a:r>
          </a:p>
          <a:p>
            <a:endParaRPr lang="ar-SA" sz="4000" dirty="0"/>
          </a:p>
        </p:txBody>
      </p:sp>
    </p:spTree>
    <p:extLst>
      <p:ext uri="{BB962C8B-B14F-4D97-AF65-F5344CB8AC3E}">
        <p14:creationId xmlns:p14="http://schemas.microsoft.com/office/powerpoint/2010/main" val="14207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499992" y="404664"/>
            <a:ext cx="4197152" cy="780696"/>
          </a:xfrm>
          <a:solidFill>
            <a:schemeClr val="accent2">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r"/>
            <a:r>
              <a:rPr lang="ar-SA" b="1" dirty="0" smtClean="0">
                <a:solidFill>
                  <a:srgbClr val="C00000"/>
                </a:solidFill>
              </a:rPr>
              <a:t>مفهوم المنهج المدرسي </a:t>
            </a:r>
            <a:endParaRPr lang="ar-SA" b="1" dirty="0">
              <a:solidFill>
                <a:srgbClr val="C00000"/>
              </a:solidFill>
            </a:endParaRPr>
          </a:p>
        </p:txBody>
      </p:sp>
      <p:sp>
        <p:nvSpPr>
          <p:cNvPr id="3" name="عنصر نائب للمحتوى 2"/>
          <p:cNvSpPr>
            <a:spLocks noGrp="1"/>
          </p:cNvSpPr>
          <p:nvPr>
            <p:ph idx="1"/>
          </p:nvPr>
        </p:nvSpPr>
        <p:spPr>
          <a:xfrm>
            <a:off x="179512" y="1484784"/>
            <a:ext cx="8712968" cy="4839816"/>
          </a:xfrm>
        </p:spPr>
        <p:txBody>
          <a:bodyPr/>
          <a:lstStyle/>
          <a:p>
            <a:r>
              <a:rPr lang="ar-SA" sz="3600" dirty="0" smtClean="0"/>
              <a:t>يعرف المنهج في اللغة بانة الطريق الواضح  - او وسيلة محددة توصل الى غاية معينة .</a:t>
            </a:r>
          </a:p>
          <a:p>
            <a:r>
              <a:rPr lang="ar-SA" sz="3600" dirty="0" smtClean="0"/>
              <a:t>ان المفهوم الضيق للمنهج المدرسي ينبع من </a:t>
            </a:r>
            <a:r>
              <a:rPr lang="ar-SA" sz="3600" b="1" u="sng" dirty="0" smtClean="0">
                <a:solidFill>
                  <a:srgbClr val="C00000"/>
                </a:solidFill>
              </a:rPr>
              <a:t>التربية التقليدية </a:t>
            </a:r>
            <a:r>
              <a:rPr lang="ar-SA" sz="3600" dirty="0" smtClean="0"/>
              <a:t>التي ترى ان الهدف الاسمى للتربية في تزويد المتعلم بأكبر قدر من المعلومات والمعارف بحسبان ان المعرفة لها قيمة في ذاتها لذلك جاء مفهوم المنهج مرادف للمعرفة . وقد ظل هذا المفهوم حتى فترة قريبة من الزمن </a:t>
            </a:r>
            <a:endParaRPr lang="ar-SA" sz="3600" dirty="0"/>
          </a:p>
        </p:txBody>
      </p:sp>
    </p:spTree>
    <p:extLst>
      <p:ext uri="{BB962C8B-B14F-4D97-AF65-F5344CB8AC3E}">
        <p14:creationId xmlns:p14="http://schemas.microsoft.com/office/powerpoint/2010/main" val="149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627784" y="704088"/>
            <a:ext cx="6059016" cy="852704"/>
          </a:xfrm>
          <a:solidFill>
            <a:schemeClr val="accent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r"/>
            <a:r>
              <a:rPr lang="ar-SA" b="1" dirty="0" smtClean="0"/>
              <a:t>النقد الموجة الى المنهج التقليدي </a:t>
            </a:r>
            <a:endParaRPr lang="ar-SA" b="1" dirty="0"/>
          </a:p>
        </p:txBody>
      </p:sp>
      <p:sp>
        <p:nvSpPr>
          <p:cNvPr id="3" name="عنصر نائب للمحتوى 2"/>
          <p:cNvSpPr>
            <a:spLocks noGrp="1"/>
          </p:cNvSpPr>
          <p:nvPr>
            <p:ph idx="1"/>
          </p:nvPr>
        </p:nvSpPr>
        <p:spPr>
          <a:xfrm>
            <a:off x="457200" y="1772816"/>
            <a:ext cx="8219256" cy="4551784"/>
          </a:xfrm>
        </p:spPr>
        <p:txBody>
          <a:bodyPr>
            <a:normAutofit fontScale="92500"/>
          </a:bodyPr>
          <a:lstStyle/>
          <a:p>
            <a:pPr>
              <a:lnSpc>
                <a:spcPct val="150000"/>
              </a:lnSpc>
            </a:pPr>
            <a:r>
              <a:rPr lang="ar-SA" sz="4000" dirty="0" smtClean="0"/>
              <a:t>1- اهتمام المنهج التقليدي بالجانب المعرفي في مستوياته الدنيا ، مع اهمال جوانب النمو الاخرى </a:t>
            </a:r>
          </a:p>
          <a:p>
            <a:pPr>
              <a:lnSpc>
                <a:spcPct val="150000"/>
              </a:lnSpc>
            </a:pPr>
            <a:r>
              <a:rPr lang="ar-SA" sz="4000" dirty="0" smtClean="0"/>
              <a:t>2- اهمال حاجات المتعلمين وميولهم وما بينهم من فروق فردية متعددة .</a:t>
            </a:r>
          </a:p>
          <a:p>
            <a:pPr>
              <a:lnSpc>
                <a:spcPct val="150000"/>
              </a:lnSpc>
            </a:pPr>
            <a:r>
              <a:rPr lang="ar-SA" sz="4000" dirty="0" smtClean="0"/>
              <a:t>3- اغفال دور القدوة في توجيه السلوك .</a:t>
            </a:r>
          </a:p>
        </p:txBody>
      </p:sp>
    </p:spTree>
    <p:extLst>
      <p:ext uri="{BB962C8B-B14F-4D97-AF65-F5344CB8AC3E}">
        <p14:creationId xmlns:p14="http://schemas.microsoft.com/office/powerpoint/2010/main" val="52299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332656"/>
            <a:ext cx="8733656" cy="5904656"/>
          </a:xfrm>
        </p:spPr>
        <p:txBody>
          <a:bodyPr>
            <a:noAutofit/>
          </a:bodyPr>
          <a:lstStyle/>
          <a:p>
            <a:pPr lvl="0">
              <a:buClr>
                <a:srgbClr val="0BD0D9"/>
              </a:buClr>
            </a:pPr>
            <a:r>
              <a:rPr lang="ar-SA" sz="4000" dirty="0">
                <a:solidFill>
                  <a:prstClr val="black"/>
                </a:solidFill>
              </a:rPr>
              <a:t>4- قتل ابداع المتعلمين وقيد حريتهم .</a:t>
            </a:r>
          </a:p>
          <a:p>
            <a:pPr lvl="0">
              <a:buClr>
                <a:srgbClr val="0BD0D9"/>
              </a:buClr>
            </a:pPr>
            <a:r>
              <a:rPr lang="ar-SA" sz="4000" dirty="0">
                <a:solidFill>
                  <a:prstClr val="black"/>
                </a:solidFill>
              </a:rPr>
              <a:t>5- اقتصار اختيار محتوى المادة الدراسية وتنظيمها على المتخصصين والخبراء ،وعدم اخذ </a:t>
            </a:r>
            <a:r>
              <a:rPr lang="ar-SA" sz="4000" dirty="0" smtClean="0">
                <a:solidFill>
                  <a:prstClr val="black"/>
                </a:solidFill>
              </a:rPr>
              <a:t>وجه </a:t>
            </a:r>
            <a:r>
              <a:rPr lang="ar-SA" sz="4000" dirty="0">
                <a:solidFill>
                  <a:prstClr val="black"/>
                </a:solidFill>
              </a:rPr>
              <a:t>نظر المستفيدين والمعلمين ......</a:t>
            </a:r>
          </a:p>
          <a:p>
            <a:pPr lvl="0">
              <a:buClr>
                <a:srgbClr val="0BD0D9"/>
              </a:buClr>
            </a:pPr>
            <a:r>
              <a:rPr lang="ar-SA" sz="4000" dirty="0">
                <a:solidFill>
                  <a:prstClr val="black"/>
                </a:solidFill>
              </a:rPr>
              <a:t>6- </a:t>
            </a:r>
            <a:r>
              <a:rPr lang="ar-SA" sz="4000" dirty="0" smtClean="0">
                <a:solidFill>
                  <a:prstClr val="black"/>
                </a:solidFill>
              </a:rPr>
              <a:t>تركز عناية المتعلمين في ظل المنهج التقليدي داخل الفصول على النواحي النظرية فقط .واستبعاد الانشطة المدرسية .</a:t>
            </a:r>
          </a:p>
          <a:p>
            <a:pPr lvl="0">
              <a:buClr>
                <a:srgbClr val="0BD0D9"/>
              </a:buClr>
            </a:pPr>
            <a:r>
              <a:rPr lang="ar-SA" sz="4000" dirty="0" smtClean="0">
                <a:solidFill>
                  <a:prstClr val="black"/>
                </a:solidFill>
              </a:rPr>
              <a:t>7- انعزال المدرسة عن الحياة الواقعية وربط التعلم بحياة المتعلمين .</a:t>
            </a:r>
            <a:endParaRPr lang="ar-SA" sz="4000" dirty="0">
              <a:solidFill>
                <a:prstClr val="black"/>
              </a:solidFill>
            </a:endParaRPr>
          </a:p>
          <a:p>
            <a:endParaRPr lang="ar-SA" sz="4000" dirty="0"/>
          </a:p>
        </p:txBody>
      </p:sp>
    </p:spTree>
    <p:extLst>
      <p:ext uri="{BB962C8B-B14F-4D97-AF65-F5344CB8AC3E}">
        <p14:creationId xmlns:p14="http://schemas.microsoft.com/office/powerpoint/2010/main" val="129379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9672" y="404664"/>
            <a:ext cx="7067128" cy="792088"/>
          </a:xfrm>
          <a:solidFill>
            <a:schemeClr val="accent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r"/>
            <a:r>
              <a:rPr lang="ar-SA" b="1" dirty="0" smtClean="0">
                <a:solidFill>
                  <a:srgbClr val="FF0000"/>
                </a:solidFill>
              </a:rPr>
              <a:t>العوامل التي ادت الى تطور مفهوم المنهج</a:t>
            </a:r>
            <a:r>
              <a:rPr lang="ar-SA" b="1" dirty="0" smtClean="0"/>
              <a:t> </a:t>
            </a:r>
            <a:endParaRPr lang="ar-SA" b="1" dirty="0"/>
          </a:p>
        </p:txBody>
      </p:sp>
      <p:sp>
        <p:nvSpPr>
          <p:cNvPr id="3" name="عنصر نائب للمحتوى 2"/>
          <p:cNvSpPr>
            <a:spLocks noGrp="1"/>
          </p:cNvSpPr>
          <p:nvPr>
            <p:ph idx="1"/>
          </p:nvPr>
        </p:nvSpPr>
        <p:spPr>
          <a:xfrm>
            <a:off x="755576" y="1412776"/>
            <a:ext cx="7920880" cy="4911824"/>
          </a:xfrm>
        </p:spPr>
        <p:txBody>
          <a:bodyPr>
            <a:normAutofit lnSpcReduction="10000"/>
          </a:bodyPr>
          <a:lstStyle/>
          <a:p>
            <a:r>
              <a:rPr lang="ar-SA" sz="4000" dirty="0" smtClean="0"/>
              <a:t>1- التطورات التي حدثت في كافة مجالات الحياة </a:t>
            </a:r>
            <a:r>
              <a:rPr lang="ar-SA" sz="4000" dirty="0" smtClean="0"/>
              <a:t>.</a:t>
            </a:r>
          </a:p>
          <a:p>
            <a:r>
              <a:rPr lang="ar-SA" sz="4000" dirty="0" smtClean="0"/>
              <a:t>2- </a:t>
            </a:r>
            <a:r>
              <a:rPr lang="ar-SA" sz="4000" dirty="0" smtClean="0"/>
              <a:t>التغير الذى طرأت على اهداف التربية ووظيفة المدرسة ومهام المعلم .</a:t>
            </a:r>
          </a:p>
          <a:p>
            <a:r>
              <a:rPr lang="ar-SA" sz="4000" dirty="0" smtClean="0"/>
              <a:t>3- التطور الكبير الذى حدث في ميادين العلوم المختلفة .</a:t>
            </a:r>
          </a:p>
          <a:p>
            <a:r>
              <a:rPr lang="ar-SA" sz="4000" dirty="0" smtClean="0"/>
              <a:t>4- نتائج </a:t>
            </a:r>
            <a:r>
              <a:rPr lang="ar-SA" sz="4000" dirty="0" smtClean="0"/>
              <a:t>البحوث التي تناولت المنهج المدرسي القديم </a:t>
            </a:r>
          </a:p>
          <a:p>
            <a:endParaRPr lang="ar-SA" sz="4000" dirty="0"/>
          </a:p>
        </p:txBody>
      </p:sp>
    </p:spTree>
    <p:extLst>
      <p:ext uri="{BB962C8B-B14F-4D97-AF65-F5344CB8AC3E}">
        <p14:creationId xmlns:p14="http://schemas.microsoft.com/office/powerpoint/2010/main" val="401732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355976" y="476672"/>
            <a:ext cx="4330824" cy="864096"/>
          </a:xfr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r"/>
            <a:r>
              <a:rPr lang="ar-SA" b="1" dirty="0" smtClean="0">
                <a:solidFill>
                  <a:srgbClr val="FF0000"/>
                </a:solidFill>
              </a:rPr>
              <a:t>مفهوم المنهج الحديث </a:t>
            </a:r>
            <a:endParaRPr lang="ar-SA" b="1" dirty="0">
              <a:solidFill>
                <a:srgbClr val="FF0000"/>
              </a:solidFill>
            </a:endParaRPr>
          </a:p>
        </p:txBody>
      </p:sp>
      <p:sp>
        <p:nvSpPr>
          <p:cNvPr id="3" name="عنصر نائب للمحتوى 2"/>
          <p:cNvSpPr>
            <a:spLocks noGrp="1"/>
          </p:cNvSpPr>
          <p:nvPr>
            <p:ph idx="1"/>
          </p:nvPr>
        </p:nvSpPr>
        <p:spPr>
          <a:xfrm>
            <a:off x="457200" y="1484784"/>
            <a:ext cx="8229600" cy="4839816"/>
          </a:xfrm>
        </p:spPr>
        <p:txBody>
          <a:bodyPr>
            <a:normAutofit/>
          </a:bodyPr>
          <a:lstStyle/>
          <a:p>
            <a:r>
              <a:rPr lang="ar-SA" sz="4000" dirty="0" smtClean="0"/>
              <a:t>هو مجموعة من الخبرات والانشطة المتنوعة </a:t>
            </a:r>
            <a:r>
              <a:rPr lang="ar-SA" sz="4000" dirty="0" smtClean="0"/>
              <a:t>التي </a:t>
            </a:r>
            <a:r>
              <a:rPr lang="ar-SA" sz="4000" dirty="0" smtClean="0"/>
              <a:t>تقدمها المدرسة للمتعلمين داخلها وخارجها ،بقصد مساعدتهم على النمو الشامل المتكامل الذى يؤدى الى تعديل السلوك ويضمن تفاعل المتعلمين مع بيئتهم ومجتمعهم مما يؤدى الى زيادة القدرة على الابداع وحل المشكلات </a:t>
            </a:r>
            <a:endParaRPr lang="ar-SA" sz="4000" dirty="0"/>
          </a:p>
        </p:txBody>
      </p:sp>
    </p:spTree>
    <p:extLst>
      <p:ext uri="{BB962C8B-B14F-4D97-AF65-F5344CB8AC3E}">
        <p14:creationId xmlns:p14="http://schemas.microsoft.com/office/powerpoint/2010/main" val="159643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زوايا">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221</TotalTime>
  <Words>703</Words>
  <Application>Microsoft Office PowerPoint</Application>
  <PresentationFormat>عرض على الشاشة (3:4)‏</PresentationFormat>
  <Paragraphs>65</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زوايا</vt:lpstr>
      <vt:lpstr>عرض تقديمي في PowerPoint</vt:lpstr>
      <vt:lpstr>لماذا ندرس علم المناهج</vt:lpstr>
      <vt:lpstr>ويعتبر الالمام بعلم المناهج هام للمعلم ويمكن ايجاز ذلك في النقاط التالية :</vt:lpstr>
      <vt:lpstr>عرض تقديمي في PowerPoint</vt:lpstr>
      <vt:lpstr>مفهوم المنهج المدرسي </vt:lpstr>
      <vt:lpstr>النقد الموجة الى المنهج التقليدي </vt:lpstr>
      <vt:lpstr>عرض تقديمي في PowerPoint</vt:lpstr>
      <vt:lpstr>العوامل التي ادت الى تطور مفهوم المنهج </vt:lpstr>
      <vt:lpstr>مفهوم المنهج الحديث </vt:lpstr>
      <vt:lpstr>وبذلك يلاحظ ان المفهوم الحديث للمنهج يتضمن ما يلى :</vt:lpstr>
      <vt:lpstr>مكونات المنهج المدرسي الحديث </vt:lpstr>
      <vt:lpstr>مفهوم المنهج بوصفة نظاما </vt:lpstr>
      <vt:lpstr>بعض المفاهيم المرتبطة بالمنهج </vt:lpstr>
      <vt:lpstr>المقرر :</vt:lpstr>
      <vt:lpstr>الكتاب :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لماذا ندرس علم المناهج</dc:title>
  <dc:creator>user</dc:creator>
  <cp:lastModifiedBy>HP</cp:lastModifiedBy>
  <cp:revision>24</cp:revision>
  <dcterms:created xsi:type="dcterms:W3CDTF">2012-07-20T22:08:58Z</dcterms:created>
  <dcterms:modified xsi:type="dcterms:W3CDTF">2014-03-02T06:43:23Z</dcterms:modified>
</cp:coreProperties>
</file>