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310" r:id="rId12"/>
    <p:sldId id="266" r:id="rId13"/>
    <p:sldId id="267" r:id="rId14"/>
    <p:sldId id="304" r:id="rId15"/>
    <p:sldId id="305" r:id="rId16"/>
    <p:sldId id="306" r:id="rId17"/>
    <p:sldId id="307" r:id="rId18"/>
    <p:sldId id="308" r:id="rId19"/>
    <p:sldId id="309" r:id="rId20"/>
    <p:sldId id="268" r:id="rId21"/>
    <p:sldId id="311"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7" d="100"/>
          <a:sy n="77" d="100"/>
        </p:scale>
        <p:origin x="-1176" y="24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2F854F-5E86-4C33-9D65-28576B1381E0}" type="doc">
      <dgm:prSet loTypeId="urn:microsoft.com/office/officeart/2005/8/layout/radial6" loCatId="cycle" qsTypeId="urn:microsoft.com/office/officeart/2005/8/quickstyle/simple3" qsCatId="simple" csTypeId="urn:microsoft.com/office/officeart/2005/8/colors/accent1_2" csCatId="accent1" phldr="1"/>
      <dgm:spPr/>
      <dgm:t>
        <a:bodyPr/>
        <a:lstStyle/>
        <a:p>
          <a:pPr rtl="1"/>
          <a:endParaRPr lang="ar-SA"/>
        </a:p>
      </dgm:t>
    </dgm:pt>
    <dgm:pt modelId="{3CCB2841-146C-4794-93C4-534CAC49DCE0}">
      <dgm:prSet phldrT="[نص]"/>
      <dgm:spPr/>
      <dgm:t>
        <a:bodyPr/>
        <a:lstStyle/>
        <a:p>
          <a:pPr rtl="1"/>
          <a:r>
            <a:rPr lang="ar-SA" dirty="0" smtClean="0"/>
            <a:t>المزايا</a:t>
          </a:r>
          <a:endParaRPr lang="ar-SA" dirty="0"/>
        </a:p>
      </dgm:t>
    </dgm:pt>
    <dgm:pt modelId="{7209BD06-8920-4B24-896C-FB5F27B7876C}" type="parTrans" cxnId="{2F24A22F-3DEF-406D-9640-42493294A924}">
      <dgm:prSet/>
      <dgm:spPr/>
      <dgm:t>
        <a:bodyPr/>
        <a:lstStyle/>
        <a:p>
          <a:pPr rtl="1"/>
          <a:endParaRPr lang="ar-SA"/>
        </a:p>
      </dgm:t>
    </dgm:pt>
    <dgm:pt modelId="{7F07565D-CFE4-4059-BCFB-94FBCE19EB93}" type="sibTrans" cxnId="{2F24A22F-3DEF-406D-9640-42493294A924}">
      <dgm:prSet/>
      <dgm:spPr/>
      <dgm:t>
        <a:bodyPr/>
        <a:lstStyle/>
        <a:p>
          <a:pPr rtl="1"/>
          <a:endParaRPr lang="ar-SA"/>
        </a:p>
      </dgm:t>
    </dgm:pt>
    <dgm:pt modelId="{43D9B86B-2A94-4DD1-98E0-C4B0AF7A010A}">
      <dgm:prSet phldrT="[نص]" custT="1"/>
      <dgm:spPr/>
      <dgm:t>
        <a:bodyPr/>
        <a:lstStyle/>
        <a:p>
          <a:pPr rtl="1"/>
          <a:r>
            <a:rPr lang="ar-SA" sz="2000" dirty="0" smtClean="0"/>
            <a:t>تحقق اقتصادا في النفقات التعليمية</a:t>
          </a:r>
          <a:endParaRPr lang="ar-SA" sz="2000" dirty="0"/>
        </a:p>
      </dgm:t>
    </dgm:pt>
    <dgm:pt modelId="{3BDEA36B-E6A5-40EA-BBDE-0032272C0AF8}" type="parTrans" cxnId="{A6E9BACA-282A-43FB-8BCA-2DCB5C0A64B9}">
      <dgm:prSet/>
      <dgm:spPr/>
      <dgm:t>
        <a:bodyPr/>
        <a:lstStyle/>
        <a:p>
          <a:pPr rtl="1"/>
          <a:endParaRPr lang="ar-SA"/>
        </a:p>
      </dgm:t>
    </dgm:pt>
    <dgm:pt modelId="{680315E7-0043-4BAF-A917-86C3284AE78C}" type="sibTrans" cxnId="{A6E9BACA-282A-43FB-8BCA-2DCB5C0A64B9}">
      <dgm:prSet/>
      <dgm:spPr/>
      <dgm:t>
        <a:bodyPr/>
        <a:lstStyle/>
        <a:p>
          <a:pPr rtl="1"/>
          <a:endParaRPr lang="ar-SA"/>
        </a:p>
      </dgm:t>
    </dgm:pt>
    <dgm:pt modelId="{9B3CAD05-5C25-44C4-8280-C7A1A15B463A}">
      <dgm:prSet phldrT="[نص]" custT="1"/>
      <dgm:spPr/>
      <dgm:t>
        <a:bodyPr/>
        <a:lstStyle/>
        <a:p>
          <a:pPr rtl="1"/>
          <a:r>
            <a:rPr lang="ar-SA" sz="2000" dirty="0" smtClean="0"/>
            <a:t>تحقق تماسكا لدي العاملين من فنيين وإداريين ومدرسين</a:t>
          </a:r>
          <a:endParaRPr lang="ar-SA" sz="2000" dirty="0"/>
        </a:p>
      </dgm:t>
    </dgm:pt>
    <dgm:pt modelId="{C8E3DFEA-A1B6-4CA7-A411-D96E6BC1E108}" type="parTrans" cxnId="{181282FF-3609-4A28-B257-5B1B6285B6A2}">
      <dgm:prSet/>
      <dgm:spPr/>
      <dgm:t>
        <a:bodyPr/>
        <a:lstStyle/>
        <a:p>
          <a:pPr rtl="1"/>
          <a:endParaRPr lang="ar-SA"/>
        </a:p>
      </dgm:t>
    </dgm:pt>
    <dgm:pt modelId="{292C73E4-5F5F-4F24-A091-EB2A4CE25500}" type="sibTrans" cxnId="{181282FF-3609-4A28-B257-5B1B6285B6A2}">
      <dgm:prSet/>
      <dgm:spPr/>
      <dgm:t>
        <a:bodyPr/>
        <a:lstStyle/>
        <a:p>
          <a:pPr rtl="1"/>
          <a:endParaRPr lang="ar-SA"/>
        </a:p>
      </dgm:t>
    </dgm:pt>
    <dgm:pt modelId="{574348F3-200B-4E37-9832-435E44FC4A72}">
      <dgm:prSet phldrT="[نص]" custT="1"/>
      <dgm:spPr/>
      <dgm:t>
        <a:bodyPr/>
        <a:lstStyle/>
        <a:p>
          <a:pPr rtl="1"/>
          <a:r>
            <a:rPr lang="ar-SA" sz="1800" b="1" dirty="0" smtClean="0"/>
            <a:t>تحقق انضباطا إداريا وتحديدا دقيقا للمسئولية</a:t>
          </a:r>
          <a:endParaRPr lang="ar-SA" sz="1800" b="1" dirty="0"/>
        </a:p>
      </dgm:t>
    </dgm:pt>
    <dgm:pt modelId="{81FD50F0-53B8-434D-8629-59A904D6B35F}" type="parTrans" cxnId="{67CE67FE-DABD-4C90-8960-651D27F465AE}">
      <dgm:prSet/>
      <dgm:spPr/>
      <dgm:t>
        <a:bodyPr/>
        <a:lstStyle/>
        <a:p>
          <a:pPr rtl="1"/>
          <a:endParaRPr lang="ar-SA"/>
        </a:p>
      </dgm:t>
    </dgm:pt>
    <dgm:pt modelId="{ECB17C10-60E6-45ED-8ED6-DF6297E4EE98}" type="sibTrans" cxnId="{67CE67FE-DABD-4C90-8960-651D27F465AE}">
      <dgm:prSet/>
      <dgm:spPr/>
      <dgm:t>
        <a:bodyPr/>
        <a:lstStyle/>
        <a:p>
          <a:pPr rtl="1"/>
          <a:endParaRPr lang="ar-SA"/>
        </a:p>
      </dgm:t>
    </dgm:pt>
    <dgm:pt modelId="{1E6EA7ED-7E7D-46C1-90D9-3E876DE72B64}">
      <dgm:prSet phldrT="[نص]" custT="1"/>
      <dgm:spPr/>
      <dgm:t>
        <a:bodyPr/>
        <a:lstStyle/>
        <a:p>
          <a:pPr rtl="1"/>
          <a:r>
            <a:rPr lang="ar-SA" sz="1600" b="1" dirty="0" smtClean="0"/>
            <a:t>تعمل علي توحيد مواصفات التعليم ومنح فرص متكافئة لجميع المدرسين والطلبة</a:t>
          </a:r>
          <a:endParaRPr lang="ar-SA" sz="1600" b="1" dirty="0"/>
        </a:p>
      </dgm:t>
    </dgm:pt>
    <dgm:pt modelId="{5CDDB1F6-5A9A-474D-A9F7-74FB698A74E5}" type="parTrans" cxnId="{3045F58E-AE02-4BA6-96D6-F4CDA6321404}">
      <dgm:prSet/>
      <dgm:spPr/>
      <dgm:t>
        <a:bodyPr/>
        <a:lstStyle/>
        <a:p>
          <a:pPr rtl="1"/>
          <a:endParaRPr lang="ar-SA"/>
        </a:p>
      </dgm:t>
    </dgm:pt>
    <dgm:pt modelId="{B78CEAC3-C035-47A2-A03B-A773444833D1}" type="sibTrans" cxnId="{3045F58E-AE02-4BA6-96D6-F4CDA6321404}">
      <dgm:prSet/>
      <dgm:spPr/>
      <dgm:t>
        <a:bodyPr/>
        <a:lstStyle/>
        <a:p>
          <a:pPr rtl="1"/>
          <a:endParaRPr lang="ar-SA"/>
        </a:p>
      </dgm:t>
    </dgm:pt>
    <dgm:pt modelId="{9C7AE06E-13A0-4C52-B815-FB9721872949}" type="pres">
      <dgm:prSet presAssocID="{DD2F854F-5E86-4C33-9D65-28576B1381E0}" presName="Name0" presStyleCnt="0">
        <dgm:presLayoutVars>
          <dgm:chMax val="1"/>
          <dgm:dir/>
          <dgm:animLvl val="ctr"/>
          <dgm:resizeHandles val="exact"/>
        </dgm:presLayoutVars>
      </dgm:prSet>
      <dgm:spPr/>
      <dgm:t>
        <a:bodyPr/>
        <a:lstStyle/>
        <a:p>
          <a:pPr rtl="1"/>
          <a:endParaRPr lang="ar-SA"/>
        </a:p>
      </dgm:t>
    </dgm:pt>
    <dgm:pt modelId="{5E760C6C-DC39-4C14-AEA0-33EE37FDA0A0}" type="pres">
      <dgm:prSet presAssocID="{3CCB2841-146C-4794-93C4-534CAC49DCE0}" presName="centerShape" presStyleLbl="node0" presStyleIdx="0" presStyleCnt="1"/>
      <dgm:spPr/>
      <dgm:t>
        <a:bodyPr/>
        <a:lstStyle/>
        <a:p>
          <a:pPr rtl="1"/>
          <a:endParaRPr lang="ar-SA"/>
        </a:p>
      </dgm:t>
    </dgm:pt>
    <dgm:pt modelId="{EEBE48C4-457E-4223-AB2F-F02BF0C9E9A0}" type="pres">
      <dgm:prSet presAssocID="{43D9B86B-2A94-4DD1-98E0-C4B0AF7A010A}" presName="node" presStyleLbl="node1" presStyleIdx="0" presStyleCnt="4" custScaleX="166815">
        <dgm:presLayoutVars>
          <dgm:bulletEnabled val="1"/>
        </dgm:presLayoutVars>
      </dgm:prSet>
      <dgm:spPr/>
      <dgm:t>
        <a:bodyPr/>
        <a:lstStyle/>
        <a:p>
          <a:pPr rtl="1"/>
          <a:endParaRPr lang="ar-SA"/>
        </a:p>
      </dgm:t>
    </dgm:pt>
    <dgm:pt modelId="{EC7777A9-9FC3-4FE3-90CF-EE6382DAF9F8}" type="pres">
      <dgm:prSet presAssocID="{43D9B86B-2A94-4DD1-98E0-C4B0AF7A010A}" presName="dummy" presStyleCnt="0"/>
      <dgm:spPr/>
    </dgm:pt>
    <dgm:pt modelId="{5A30DE6D-040F-427C-A9D3-F70949D3F647}" type="pres">
      <dgm:prSet presAssocID="{680315E7-0043-4BAF-A917-86C3284AE78C}" presName="sibTrans" presStyleLbl="sibTrans2D1" presStyleIdx="0" presStyleCnt="4"/>
      <dgm:spPr/>
      <dgm:t>
        <a:bodyPr/>
        <a:lstStyle/>
        <a:p>
          <a:pPr rtl="1"/>
          <a:endParaRPr lang="ar-SA"/>
        </a:p>
      </dgm:t>
    </dgm:pt>
    <dgm:pt modelId="{CEBFB1CB-3C9F-443F-98F0-BEE46C7D24D5}" type="pres">
      <dgm:prSet presAssocID="{9B3CAD05-5C25-44C4-8280-C7A1A15B463A}" presName="node" presStyleLbl="node1" presStyleIdx="1" presStyleCnt="4" custScaleX="213977">
        <dgm:presLayoutVars>
          <dgm:bulletEnabled val="1"/>
        </dgm:presLayoutVars>
      </dgm:prSet>
      <dgm:spPr/>
      <dgm:t>
        <a:bodyPr/>
        <a:lstStyle/>
        <a:p>
          <a:pPr rtl="1"/>
          <a:endParaRPr lang="ar-SA"/>
        </a:p>
      </dgm:t>
    </dgm:pt>
    <dgm:pt modelId="{728AB09D-1021-4B5A-AB88-681C7E6FC70C}" type="pres">
      <dgm:prSet presAssocID="{9B3CAD05-5C25-44C4-8280-C7A1A15B463A}" presName="dummy" presStyleCnt="0"/>
      <dgm:spPr/>
    </dgm:pt>
    <dgm:pt modelId="{F1BAA115-08AF-43EA-B88B-439D3A333D30}" type="pres">
      <dgm:prSet presAssocID="{292C73E4-5F5F-4F24-A091-EB2A4CE25500}" presName="sibTrans" presStyleLbl="sibTrans2D1" presStyleIdx="1" presStyleCnt="4"/>
      <dgm:spPr/>
      <dgm:t>
        <a:bodyPr/>
        <a:lstStyle/>
        <a:p>
          <a:pPr rtl="1"/>
          <a:endParaRPr lang="ar-SA"/>
        </a:p>
      </dgm:t>
    </dgm:pt>
    <dgm:pt modelId="{209A0E32-912E-491D-8907-B3528D39270B}" type="pres">
      <dgm:prSet presAssocID="{574348F3-200B-4E37-9832-435E44FC4A72}" presName="node" presStyleLbl="node1" presStyleIdx="2" presStyleCnt="4" custScaleX="220798" custRadScaleRad="100627" custRadScaleInc="3208">
        <dgm:presLayoutVars>
          <dgm:bulletEnabled val="1"/>
        </dgm:presLayoutVars>
      </dgm:prSet>
      <dgm:spPr/>
      <dgm:t>
        <a:bodyPr/>
        <a:lstStyle/>
        <a:p>
          <a:pPr rtl="1"/>
          <a:endParaRPr lang="ar-SA"/>
        </a:p>
      </dgm:t>
    </dgm:pt>
    <dgm:pt modelId="{241BE870-4E9B-453C-BF70-D85B2C23DF42}" type="pres">
      <dgm:prSet presAssocID="{574348F3-200B-4E37-9832-435E44FC4A72}" presName="dummy" presStyleCnt="0"/>
      <dgm:spPr/>
    </dgm:pt>
    <dgm:pt modelId="{09B21CB2-D269-433B-8E6A-8B4BBC6702F8}" type="pres">
      <dgm:prSet presAssocID="{ECB17C10-60E6-45ED-8ED6-DF6297E4EE98}" presName="sibTrans" presStyleLbl="sibTrans2D1" presStyleIdx="2" presStyleCnt="4"/>
      <dgm:spPr/>
      <dgm:t>
        <a:bodyPr/>
        <a:lstStyle/>
        <a:p>
          <a:pPr rtl="1"/>
          <a:endParaRPr lang="ar-SA"/>
        </a:p>
      </dgm:t>
    </dgm:pt>
    <dgm:pt modelId="{3554E0AF-7829-48CC-B78F-F4643CF8C146}" type="pres">
      <dgm:prSet presAssocID="{1E6EA7ED-7E7D-46C1-90D9-3E876DE72B64}" presName="node" presStyleLbl="node1" presStyleIdx="3" presStyleCnt="4" custScaleX="193247">
        <dgm:presLayoutVars>
          <dgm:bulletEnabled val="1"/>
        </dgm:presLayoutVars>
      </dgm:prSet>
      <dgm:spPr/>
      <dgm:t>
        <a:bodyPr/>
        <a:lstStyle/>
        <a:p>
          <a:pPr rtl="1"/>
          <a:endParaRPr lang="ar-SA"/>
        </a:p>
      </dgm:t>
    </dgm:pt>
    <dgm:pt modelId="{BB82A8E8-734C-471E-B547-336C5C7DA44B}" type="pres">
      <dgm:prSet presAssocID="{1E6EA7ED-7E7D-46C1-90D9-3E876DE72B64}" presName="dummy" presStyleCnt="0"/>
      <dgm:spPr/>
    </dgm:pt>
    <dgm:pt modelId="{11FCB78C-38A5-4DE6-9B5E-A2E6783BA515}" type="pres">
      <dgm:prSet presAssocID="{B78CEAC3-C035-47A2-A03B-A773444833D1}" presName="sibTrans" presStyleLbl="sibTrans2D1" presStyleIdx="3" presStyleCnt="4"/>
      <dgm:spPr/>
      <dgm:t>
        <a:bodyPr/>
        <a:lstStyle/>
        <a:p>
          <a:pPr rtl="1"/>
          <a:endParaRPr lang="ar-SA"/>
        </a:p>
      </dgm:t>
    </dgm:pt>
  </dgm:ptLst>
  <dgm:cxnLst>
    <dgm:cxn modelId="{181282FF-3609-4A28-B257-5B1B6285B6A2}" srcId="{3CCB2841-146C-4794-93C4-534CAC49DCE0}" destId="{9B3CAD05-5C25-44C4-8280-C7A1A15B463A}" srcOrd="1" destOrd="0" parTransId="{C8E3DFEA-A1B6-4CA7-A411-D96E6BC1E108}" sibTransId="{292C73E4-5F5F-4F24-A091-EB2A4CE25500}"/>
    <dgm:cxn modelId="{4AA8E276-4CD6-471B-B14B-85B75FDA100C}" type="presOf" srcId="{574348F3-200B-4E37-9832-435E44FC4A72}" destId="{209A0E32-912E-491D-8907-B3528D39270B}" srcOrd="0" destOrd="0" presId="urn:microsoft.com/office/officeart/2005/8/layout/radial6"/>
    <dgm:cxn modelId="{67CE67FE-DABD-4C90-8960-651D27F465AE}" srcId="{3CCB2841-146C-4794-93C4-534CAC49DCE0}" destId="{574348F3-200B-4E37-9832-435E44FC4A72}" srcOrd="2" destOrd="0" parTransId="{81FD50F0-53B8-434D-8629-59A904D6B35F}" sibTransId="{ECB17C10-60E6-45ED-8ED6-DF6297E4EE98}"/>
    <dgm:cxn modelId="{2F24A22F-3DEF-406D-9640-42493294A924}" srcId="{DD2F854F-5E86-4C33-9D65-28576B1381E0}" destId="{3CCB2841-146C-4794-93C4-534CAC49DCE0}" srcOrd="0" destOrd="0" parTransId="{7209BD06-8920-4B24-896C-FB5F27B7876C}" sibTransId="{7F07565D-CFE4-4059-BCFB-94FBCE19EB93}"/>
    <dgm:cxn modelId="{2EBF7DD3-5221-4127-8BF9-9B62A103414A}" type="presOf" srcId="{9B3CAD05-5C25-44C4-8280-C7A1A15B463A}" destId="{CEBFB1CB-3C9F-443F-98F0-BEE46C7D24D5}" srcOrd="0" destOrd="0" presId="urn:microsoft.com/office/officeart/2005/8/layout/radial6"/>
    <dgm:cxn modelId="{3045F58E-AE02-4BA6-96D6-F4CDA6321404}" srcId="{3CCB2841-146C-4794-93C4-534CAC49DCE0}" destId="{1E6EA7ED-7E7D-46C1-90D9-3E876DE72B64}" srcOrd="3" destOrd="0" parTransId="{5CDDB1F6-5A9A-474D-A9F7-74FB698A74E5}" sibTransId="{B78CEAC3-C035-47A2-A03B-A773444833D1}"/>
    <dgm:cxn modelId="{BC6A212E-082C-4DE0-A14B-696AECD52010}" type="presOf" srcId="{43D9B86B-2A94-4DD1-98E0-C4B0AF7A010A}" destId="{EEBE48C4-457E-4223-AB2F-F02BF0C9E9A0}" srcOrd="0" destOrd="0" presId="urn:microsoft.com/office/officeart/2005/8/layout/radial6"/>
    <dgm:cxn modelId="{12425444-3E4E-4D49-8C6E-5ED892E2A731}" type="presOf" srcId="{680315E7-0043-4BAF-A917-86C3284AE78C}" destId="{5A30DE6D-040F-427C-A9D3-F70949D3F647}" srcOrd="0" destOrd="0" presId="urn:microsoft.com/office/officeart/2005/8/layout/radial6"/>
    <dgm:cxn modelId="{7EB62346-2951-480C-AAE9-A66DC1625630}" type="presOf" srcId="{ECB17C10-60E6-45ED-8ED6-DF6297E4EE98}" destId="{09B21CB2-D269-433B-8E6A-8B4BBC6702F8}" srcOrd="0" destOrd="0" presId="urn:microsoft.com/office/officeart/2005/8/layout/radial6"/>
    <dgm:cxn modelId="{124EC6CE-ADD3-43BD-A3D7-3A98F09CF756}" type="presOf" srcId="{292C73E4-5F5F-4F24-A091-EB2A4CE25500}" destId="{F1BAA115-08AF-43EA-B88B-439D3A333D30}" srcOrd="0" destOrd="0" presId="urn:microsoft.com/office/officeart/2005/8/layout/radial6"/>
    <dgm:cxn modelId="{835A566C-1A16-49E5-8BF0-A405DBF62DB2}" type="presOf" srcId="{DD2F854F-5E86-4C33-9D65-28576B1381E0}" destId="{9C7AE06E-13A0-4C52-B815-FB9721872949}" srcOrd="0" destOrd="0" presId="urn:microsoft.com/office/officeart/2005/8/layout/radial6"/>
    <dgm:cxn modelId="{73862F1F-A4D7-49EA-91CD-6C2BD44CCA6E}" type="presOf" srcId="{1E6EA7ED-7E7D-46C1-90D9-3E876DE72B64}" destId="{3554E0AF-7829-48CC-B78F-F4643CF8C146}" srcOrd="0" destOrd="0" presId="urn:microsoft.com/office/officeart/2005/8/layout/radial6"/>
    <dgm:cxn modelId="{6710265B-5F02-4FEF-A52E-BEA5C0C7A050}" type="presOf" srcId="{3CCB2841-146C-4794-93C4-534CAC49DCE0}" destId="{5E760C6C-DC39-4C14-AEA0-33EE37FDA0A0}" srcOrd="0" destOrd="0" presId="urn:microsoft.com/office/officeart/2005/8/layout/radial6"/>
    <dgm:cxn modelId="{A6E9BACA-282A-43FB-8BCA-2DCB5C0A64B9}" srcId="{3CCB2841-146C-4794-93C4-534CAC49DCE0}" destId="{43D9B86B-2A94-4DD1-98E0-C4B0AF7A010A}" srcOrd="0" destOrd="0" parTransId="{3BDEA36B-E6A5-40EA-BBDE-0032272C0AF8}" sibTransId="{680315E7-0043-4BAF-A917-86C3284AE78C}"/>
    <dgm:cxn modelId="{9BA71282-8EF4-48F8-8E60-6D15C1AB8DB8}" type="presOf" srcId="{B78CEAC3-C035-47A2-A03B-A773444833D1}" destId="{11FCB78C-38A5-4DE6-9B5E-A2E6783BA515}" srcOrd="0" destOrd="0" presId="urn:microsoft.com/office/officeart/2005/8/layout/radial6"/>
    <dgm:cxn modelId="{8D2E88EF-7B2C-4B1C-9F42-A231D6048716}" type="presParOf" srcId="{9C7AE06E-13A0-4C52-B815-FB9721872949}" destId="{5E760C6C-DC39-4C14-AEA0-33EE37FDA0A0}" srcOrd="0" destOrd="0" presId="urn:microsoft.com/office/officeart/2005/8/layout/radial6"/>
    <dgm:cxn modelId="{64E70D44-C14C-4F42-85F5-8D5D2FEF441C}" type="presParOf" srcId="{9C7AE06E-13A0-4C52-B815-FB9721872949}" destId="{EEBE48C4-457E-4223-AB2F-F02BF0C9E9A0}" srcOrd="1" destOrd="0" presId="urn:microsoft.com/office/officeart/2005/8/layout/radial6"/>
    <dgm:cxn modelId="{0AD504BD-0C5C-4C8F-935E-A715A3EDA223}" type="presParOf" srcId="{9C7AE06E-13A0-4C52-B815-FB9721872949}" destId="{EC7777A9-9FC3-4FE3-90CF-EE6382DAF9F8}" srcOrd="2" destOrd="0" presId="urn:microsoft.com/office/officeart/2005/8/layout/radial6"/>
    <dgm:cxn modelId="{062D3E1C-055B-4650-BCC8-B84D5C0C1559}" type="presParOf" srcId="{9C7AE06E-13A0-4C52-B815-FB9721872949}" destId="{5A30DE6D-040F-427C-A9D3-F70949D3F647}" srcOrd="3" destOrd="0" presId="urn:microsoft.com/office/officeart/2005/8/layout/radial6"/>
    <dgm:cxn modelId="{085BD4A8-AC63-4754-BA71-4B7948473ABE}" type="presParOf" srcId="{9C7AE06E-13A0-4C52-B815-FB9721872949}" destId="{CEBFB1CB-3C9F-443F-98F0-BEE46C7D24D5}" srcOrd="4" destOrd="0" presId="urn:microsoft.com/office/officeart/2005/8/layout/radial6"/>
    <dgm:cxn modelId="{7AF334FA-1416-49B3-925F-6C0FB1559A5C}" type="presParOf" srcId="{9C7AE06E-13A0-4C52-B815-FB9721872949}" destId="{728AB09D-1021-4B5A-AB88-681C7E6FC70C}" srcOrd="5" destOrd="0" presId="urn:microsoft.com/office/officeart/2005/8/layout/radial6"/>
    <dgm:cxn modelId="{5FA7485D-FFF1-48DF-B07E-0FE266348750}" type="presParOf" srcId="{9C7AE06E-13A0-4C52-B815-FB9721872949}" destId="{F1BAA115-08AF-43EA-B88B-439D3A333D30}" srcOrd="6" destOrd="0" presId="urn:microsoft.com/office/officeart/2005/8/layout/radial6"/>
    <dgm:cxn modelId="{80E45BA8-6E02-4D0C-BAC0-41A0E36627FE}" type="presParOf" srcId="{9C7AE06E-13A0-4C52-B815-FB9721872949}" destId="{209A0E32-912E-491D-8907-B3528D39270B}" srcOrd="7" destOrd="0" presId="urn:microsoft.com/office/officeart/2005/8/layout/radial6"/>
    <dgm:cxn modelId="{23F5356E-D377-490D-9B9D-C70944A082C2}" type="presParOf" srcId="{9C7AE06E-13A0-4C52-B815-FB9721872949}" destId="{241BE870-4E9B-453C-BF70-D85B2C23DF42}" srcOrd="8" destOrd="0" presId="urn:microsoft.com/office/officeart/2005/8/layout/radial6"/>
    <dgm:cxn modelId="{D0721C22-1651-453B-A677-D1AD28A29FCC}" type="presParOf" srcId="{9C7AE06E-13A0-4C52-B815-FB9721872949}" destId="{09B21CB2-D269-433B-8E6A-8B4BBC6702F8}" srcOrd="9" destOrd="0" presId="urn:microsoft.com/office/officeart/2005/8/layout/radial6"/>
    <dgm:cxn modelId="{59DCBA64-A937-460D-A31C-81270999E484}" type="presParOf" srcId="{9C7AE06E-13A0-4C52-B815-FB9721872949}" destId="{3554E0AF-7829-48CC-B78F-F4643CF8C146}" srcOrd="10" destOrd="0" presId="urn:microsoft.com/office/officeart/2005/8/layout/radial6"/>
    <dgm:cxn modelId="{B8F634C3-0114-4849-A514-32B9650027A8}" type="presParOf" srcId="{9C7AE06E-13A0-4C52-B815-FB9721872949}" destId="{BB82A8E8-734C-471E-B547-336C5C7DA44B}" srcOrd="11" destOrd="0" presId="urn:microsoft.com/office/officeart/2005/8/layout/radial6"/>
    <dgm:cxn modelId="{323B7D2F-0C5A-4F39-A25A-BD6775BFB079}" type="presParOf" srcId="{9C7AE06E-13A0-4C52-B815-FB9721872949}" destId="{11FCB78C-38A5-4DE6-9B5E-A2E6783BA51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BD15D2-D99A-4226-B7F7-788863FE359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39775A81-39FD-4C2B-88E4-8291DD1A081C}">
      <dgm:prSet phldrT="[نص]"/>
      <dgm:spPr/>
      <dgm:t>
        <a:bodyPr/>
        <a:lstStyle/>
        <a:p>
          <a:pPr rtl="1"/>
          <a:r>
            <a:rPr lang="ar-SA" dirty="0" smtClean="0"/>
            <a:t>عيوب الإدارة المركزية</a:t>
          </a:r>
          <a:endParaRPr lang="ar-SA" dirty="0"/>
        </a:p>
      </dgm:t>
    </dgm:pt>
    <dgm:pt modelId="{404C5F52-1B9C-4F5E-8A35-98AE9AC47A6C}" type="parTrans" cxnId="{3DA33DEB-9A33-4796-901A-9D935CD3869E}">
      <dgm:prSet/>
      <dgm:spPr/>
      <dgm:t>
        <a:bodyPr/>
        <a:lstStyle/>
        <a:p>
          <a:pPr rtl="1"/>
          <a:endParaRPr lang="ar-SA"/>
        </a:p>
      </dgm:t>
    </dgm:pt>
    <dgm:pt modelId="{FD6E446C-47B5-42A6-B40D-EB854D3EBA58}" type="sibTrans" cxnId="{3DA33DEB-9A33-4796-901A-9D935CD3869E}">
      <dgm:prSet/>
      <dgm:spPr/>
      <dgm:t>
        <a:bodyPr/>
        <a:lstStyle/>
        <a:p>
          <a:pPr rtl="1"/>
          <a:endParaRPr lang="ar-SA"/>
        </a:p>
      </dgm:t>
    </dgm:pt>
    <dgm:pt modelId="{2C79C32C-7993-476A-8211-C16A2738BD84}">
      <dgm:prSet phldrT="[نص]"/>
      <dgm:spPr/>
      <dgm:t>
        <a:bodyPr/>
        <a:lstStyle/>
        <a:p>
          <a:pPr rtl="1"/>
          <a:r>
            <a:rPr lang="ar-SA" dirty="0" smtClean="0"/>
            <a:t>تحد من حرية العاملين في الميدان وتشعرهم بالتبعية</a:t>
          </a:r>
          <a:endParaRPr lang="ar-SA" dirty="0"/>
        </a:p>
      </dgm:t>
    </dgm:pt>
    <dgm:pt modelId="{3F698302-0660-42C1-97C6-9CD9A2219E73}" type="parTrans" cxnId="{C5FDDCEC-5067-45ED-BF24-B0E6F9F01EE5}">
      <dgm:prSet/>
      <dgm:spPr/>
      <dgm:t>
        <a:bodyPr/>
        <a:lstStyle/>
        <a:p>
          <a:pPr rtl="1"/>
          <a:endParaRPr lang="ar-SA"/>
        </a:p>
      </dgm:t>
    </dgm:pt>
    <dgm:pt modelId="{39A788BA-1FF2-4B58-B1F3-9E28460E3DA5}" type="sibTrans" cxnId="{C5FDDCEC-5067-45ED-BF24-B0E6F9F01EE5}">
      <dgm:prSet/>
      <dgm:spPr/>
      <dgm:t>
        <a:bodyPr/>
        <a:lstStyle/>
        <a:p>
          <a:pPr rtl="1"/>
          <a:endParaRPr lang="ar-SA"/>
        </a:p>
      </dgm:t>
    </dgm:pt>
    <dgm:pt modelId="{4FD995AA-7AAE-4740-BBF9-6774BCAC58F9}">
      <dgm:prSet phldrT="[نص]"/>
      <dgm:spPr/>
      <dgm:t>
        <a:bodyPr/>
        <a:lstStyle/>
        <a:p>
          <a:pPr rtl="1"/>
          <a:r>
            <a:rPr lang="ar-SA" dirty="0" smtClean="0"/>
            <a:t>تغفل آراء المدارس </a:t>
          </a:r>
          <a:r>
            <a:rPr lang="ar-SA" smtClean="0"/>
            <a:t>في القرارات</a:t>
          </a:r>
        </a:p>
        <a:p>
          <a:pPr rtl="1"/>
          <a:endParaRPr lang="ar-SA"/>
        </a:p>
      </dgm:t>
    </dgm:pt>
    <dgm:pt modelId="{2CC72317-8E7E-46DA-9430-05F0DAE6C46E}" type="parTrans" cxnId="{84FF1A7B-55DC-4ED0-AE4D-94DD9E92FBEE}">
      <dgm:prSet/>
      <dgm:spPr/>
      <dgm:t>
        <a:bodyPr/>
        <a:lstStyle/>
        <a:p>
          <a:pPr rtl="1"/>
          <a:endParaRPr lang="ar-SA"/>
        </a:p>
      </dgm:t>
    </dgm:pt>
    <dgm:pt modelId="{0E48E6D1-E849-4404-8851-1AD87ED2DECF}" type="sibTrans" cxnId="{84FF1A7B-55DC-4ED0-AE4D-94DD9E92FBEE}">
      <dgm:prSet/>
      <dgm:spPr/>
      <dgm:t>
        <a:bodyPr/>
        <a:lstStyle/>
        <a:p>
          <a:pPr rtl="1"/>
          <a:endParaRPr lang="ar-SA"/>
        </a:p>
      </dgm:t>
    </dgm:pt>
    <dgm:pt modelId="{014242B0-184D-4A5D-B344-9EBE4EF94D23}">
      <dgm:prSet phldrT="[نص]"/>
      <dgm:spPr/>
      <dgm:t>
        <a:bodyPr/>
        <a:lstStyle/>
        <a:p>
          <a:pPr rtl="1"/>
          <a:r>
            <a:rPr lang="ar-SA" dirty="0" smtClean="0"/>
            <a:t>تسبب بعض المشكلات الروتينية والمالية</a:t>
          </a:r>
          <a:endParaRPr lang="ar-SA" dirty="0"/>
        </a:p>
      </dgm:t>
    </dgm:pt>
    <dgm:pt modelId="{759C6C38-9D2A-41AF-B090-CC8A040A54CE}" type="parTrans" cxnId="{9033988F-9CA8-45AC-9CC0-639316349986}">
      <dgm:prSet/>
      <dgm:spPr/>
      <dgm:t>
        <a:bodyPr/>
        <a:lstStyle/>
        <a:p>
          <a:pPr rtl="1"/>
          <a:endParaRPr lang="ar-SA"/>
        </a:p>
      </dgm:t>
    </dgm:pt>
    <dgm:pt modelId="{6378B671-0831-41AA-BB61-516C7E688FAD}" type="sibTrans" cxnId="{9033988F-9CA8-45AC-9CC0-639316349986}">
      <dgm:prSet/>
      <dgm:spPr/>
      <dgm:t>
        <a:bodyPr/>
        <a:lstStyle/>
        <a:p>
          <a:pPr rtl="1"/>
          <a:endParaRPr lang="ar-SA"/>
        </a:p>
      </dgm:t>
    </dgm:pt>
    <dgm:pt modelId="{8492868C-120A-4170-83E2-4AA52E72BFB3}">
      <dgm:prSet phldrT="[نص]"/>
      <dgm:spPr/>
      <dgm:t>
        <a:bodyPr/>
        <a:lstStyle/>
        <a:p>
          <a:pPr rtl="1"/>
          <a:r>
            <a:rPr lang="ar-SA" dirty="0" smtClean="0"/>
            <a:t>تقلل من الاستقلال الذاتي في العمل الإداري</a:t>
          </a:r>
          <a:endParaRPr lang="ar-SA" dirty="0"/>
        </a:p>
      </dgm:t>
    </dgm:pt>
    <dgm:pt modelId="{FCA7D073-8D15-4709-AA40-39D62BA5DBB8}" type="parTrans" cxnId="{4754D170-106F-441E-A1AB-CFBA1689BDD9}">
      <dgm:prSet/>
      <dgm:spPr/>
      <dgm:t>
        <a:bodyPr/>
        <a:lstStyle/>
        <a:p>
          <a:pPr rtl="1"/>
          <a:endParaRPr lang="ar-SA"/>
        </a:p>
      </dgm:t>
    </dgm:pt>
    <dgm:pt modelId="{BC0BB709-BB59-4FA8-9CE1-FE2E4728ECC3}" type="sibTrans" cxnId="{4754D170-106F-441E-A1AB-CFBA1689BDD9}">
      <dgm:prSet/>
      <dgm:spPr/>
      <dgm:t>
        <a:bodyPr/>
        <a:lstStyle/>
        <a:p>
          <a:pPr rtl="1"/>
          <a:endParaRPr lang="ar-SA"/>
        </a:p>
      </dgm:t>
    </dgm:pt>
    <dgm:pt modelId="{E18FB430-CDBA-4A08-9BB7-D1CE9D0EAAC4}">
      <dgm:prSet phldrT="[نص]"/>
      <dgm:spPr/>
      <dgm:t>
        <a:bodyPr/>
        <a:lstStyle/>
        <a:p>
          <a:pPr rtl="1"/>
          <a:r>
            <a:rPr lang="ar-SA" dirty="0" smtClean="0"/>
            <a:t>لا تحقق المشاركة الإيجابية بين الإدارة المدرسية والإدارة المركزية </a:t>
          </a:r>
          <a:endParaRPr lang="ar-SA" dirty="0"/>
        </a:p>
      </dgm:t>
    </dgm:pt>
    <dgm:pt modelId="{EF3B75C6-02F1-4D62-90C4-583C7C8213D3}" type="parTrans" cxnId="{F7F83286-ED3C-444C-8363-8759002FEE8C}">
      <dgm:prSet/>
      <dgm:spPr/>
      <dgm:t>
        <a:bodyPr/>
        <a:lstStyle/>
        <a:p>
          <a:pPr rtl="1"/>
          <a:endParaRPr lang="ar-SA"/>
        </a:p>
      </dgm:t>
    </dgm:pt>
    <dgm:pt modelId="{5A1D102D-9A89-4BD3-8495-487136942E64}" type="sibTrans" cxnId="{F7F83286-ED3C-444C-8363-8759002FEE8C}">
      <dgm:prSet/>
      <dgm:spPr/>
      <dgm:t>
        <a:bodyPr/>
        <a:lstStyle/>
        <a:p>
          <a:pPr rtl="1"/>
          <a:endParaRPr lang="ar-SA"/>
        </a:p>
      </dgm:t>
    </dgm:pt>
    <dgm:pt modelId="{1DE13710-3BF1-42EF-AC19-705358BF9757}" type="pres">
      <dgm:prSet presAssocID="{5FBD15D2-D99A-4226-B7F7-788863FE3592}" presName="hierChild1" presStyleCnt="0">
        <dgm:presLayoutVars>
          <dgm:chPref val="1"/>
          <dgm:dir/>
          <dgm:animOne val="branch"/>
          <dgm:animLvl val="lvl"/>
          <dgm:resizeHandles/>
        </dgm:presLayoutVars>
      </dgm:prSet>
      <dgm:spPr/>
      <dgm:t>
        <a:bodyPr/>
        <a:lstStyle/>
        <a:p>
          <a:pPr rtl="1"/>
          <a:endParaRPr lang="ar-SA"/>
        </a:p>
      </dgm:t>
    </dgm:pt>
    <dgm:pt modelId="{808CC46F-78A8-43C1-A41E-78821DEF6F80}" type="pres">
      <dgm:prSet presAssocID="{39775A81-39FD-4C2B-88E4-8291DD1A081C}" presName="hierRoot1" presStyleCnt="0"/>
      <dgm:spPr/>
    </dgm:pt>
    <dgm:pt modelId="{66D435ED-8BA8-42B5-AAA8-CD8A23243E79}" type="pres">
      <dgm:prSet presAssocID="{39775A81-39FD-4C2B-88E4-8291DD1A081C}" presName="composite" presStyleCnt="0"/>
      <dgm:spPr/>
    </dgm:pt>
    <dgm:pt modelId="{12855EC9-3E32-4437-B12B-AB62958888F6}" type="pres">
      <dgm:prSet presAssocID="{39775A81-39FD-4C2B-88E4-8291DD1A081C}" presName="background" presStyleLbl="node0" presStyleIdx="0" presStyleCnt="1"/>
      <dgm:spPr/>
    </dgm:pt>
    <dgm:pt modelId="{D03595D0-3FEB-433A-8393-5AA280C5E035}" type="pres">
      <dgm:prSet presAssocID="{39775A81-39FD-4C2B-88E4-8291DD1A081C}" presName="text" presStyleLbl="fgAcc0" presStyleIdx="0" presStyleCnt="1">
        <dgm:presLayoutVars>
          <dgm:chPref val="3"/>
        </dgm:presLayoutVars>
      </dgm:prSet>
      <dgm:spPr/>
      <dgm:t>
        <a:bodyPr/>
        <a:lstStyle/>
        <a:p>
          <a:pPr rtl="1"/>
          <a:endParaRPr lang="ar-SA"/>
        </a:p>
      </dgm:t>
    </dgm:pt>
    <dgm:pt modelId="{57B71D12-E8CE-462B-8D1F-551204C9F73F}" type="pres">
      <dgm:prSet presAssocID="{39775A81-39FD-4C2B-88E4-8291DD1A081C}" presName="hierChild2" presStyleCnt="0"/>
      <dgm:spPr/>
    </dgm:pt>
    <dgm:pt modelId="{E65DD351-347B-453E-80EF-6454C43A6041}" type="pres">
      <dgm:prSet presAssocID="{3F698302-0660-42C1-97C6-9CD9A2219E73}" presName="Name10" presStyleLbl="parChTrans1D2" presStyleIdx="0" presStyleCnt="2"/>
      <dgm:spPr/>
      <dgm:t>
        <a:bodyPr/>
        <a:lstStyle/>
        <a:p>
          <a:pPr rtl="1"/>
          <a:endParaRPr lang="ar-SA"/>
        </a:p>
      </dgm:t>
    </dgm:pt>
    <dgm:pt modelId="{92AB8B56-B84B-47EE-8029-F9B3226DA245}" type="pres">
      <dgm:prSet presAssocID="{2C79C32C-7993-476A-8211-C16A2738BD84}" presName="hierRoot2" presStyleCnt="0"/>
      <dgm:spPr/>
    </dgm:pt>
    <dgm:pt modelId="{6024F0D0-B33D-4AC0-AB73-0C627D6BC731}" type="pres">
      <dgm:prSet presAssocID="{2C79C32C-7993-476A-8211-C16A2738BD84}" presName="composite2" presStyleCnt="0"/>
      <dgm:spPr/>
    </dgm:pt>
    <dgm:pt modelId="{1AC4E627-71F9-44A2-9510-63F8114465CB}" type="pres">
      <dgm:prSet presAssocID="{2C79C32C-7993-476A-8211-C16A2738BD84}" presName="background2" presStyleLbl="node2" presStyleIdx="0" presStyleCnt="2"/>
      <dgm:spPr/>
    </dgm:pt>
    <dgm:pt modelId="{5061FB30-69C3-4E74-8CB1-AF9C15D63D78}" type="pres">
      <dgm:prSet presAssocID="{2C79C32C-7993-476A-8211-C16A2738BD84}" presName="text2" presStyleLbl="fgAcc2" presStyleIdx="0" presStyleCnt="2">
        <dgm:presLayoutVars>
          <dgm:chPref val="3"/>
        </dgm:presLayoutVars>
      </dgm:prSet>
      <dgm:spPr/>
      <dgm:t>
        <a:bodyPr/>
        <a:lstStyle/>
        <a:p>
          <a:pPr rtl="1"/>
          <a:endParaRPr lang="ar-SA"/>
        </a:p>
      </dgm:t>
    </dgm:pt>
    <dgm:pt modelId="{ECA175DE-7368-43A3-9F15-E4C4FB50F3A5}" type="pres">
      <dgm:prSet presAssocID="{2C79C32C-7993-476A-8211-C16A2738BD84}" presName="hierChild3" presStyleCnt="0"/>
      <dgm:spPr/>
    </dgm:pt>
    <dgm:pt modelId="{D2DA2617-9AFB-4E45-A18C-A42DC31A7CA3}" type="pres">
      <dgm:prSet presAssocID="{2CC72317-8E7E-46DA-9430-05F0DAE6C46E}" presName="Name17" presStyleLbl="parChTrans1D3" presStyleIdx="0" presStyleCnt="3"/>
      <dgm:spPr/>
      <dgm:t>
        <a:bodyPr/>
        <a:lstStyle/>
        <a:p>
          <a:pPr rtl="1"/>
          <a:endParaRPr lang="ar-SA"/>
        </a:p>
      </dgm:t>
    </dgm:pt>
    <dgm:pt modelId="{19AABE95-9573-4E06-9DBF-34D84FCAE882}" type="pres">
      <dgm:prSet presAssocID="{4FD995AA-7AAE-4740-BBF9-6774BCAC58F9}" presName="hierRoot3" presStyleCnt="0"/>
      <dgm:spPr/>
    </dgm:pt>
    <dgm:pt modelId="{8AA0B8C2-40E7-4872-9ACC-7E53544511A8}" type="pres">
      <dgm:prSet presAssocID="{4FD995AA-7AAE-4740-BBF9-6774BCAC58F9}" presName="composite3" presStyleCnt="0"/>
      <dgm:spPr/>
    </dgm:pt>
    <dgm:pt modelId="{256F3FE6-EE8B-4CA6-8EDD-9C0C677D18D6}" type="pres">
      <dgm:prSet presAssocID="{4FD995AA-7AAE-4740-BBF9-6774BCAC58F9}" presName="background3" presStyleLbl="node3" presStyleIdx="0" presStyleCnt="3"/>
      <dgm:spPr/>
    </dgm:pt>
    <dgm:pt modelId="{B5608748-BBFE-4C72-95EA-756C9412D213}" type="pres">
      <dgm:prSet presAssocID="{4FD995AA-7AAE-4740-BBF9-6774BCAC58F9}" presName="text3" presStyleLbl="fgAcc3" presStyleIdx="0" presStyleCnt="3">
        <dgm:presLayoutVars>
          <dgm:chPref val="3"/>
        </dgm:presLayoutVars>
      </dgm:prSet>
      <dgm:spPr/>
      <dgm:t>
        <a:bodyPr/>
        <a:lstStyle/>
        <a:p>
          <a:pPr rtl="1"/>
          <a:endParaRPr lang="ar-SA"/>
        </a:p>
      </dgm:t>
    </dgm:pt>
    <dgm:pt modelId="{6738242E-E9D1-46B8-AA28-811AC7D336D1}" type="pres">
      <dgm:prSet presAssocID="{4FD995AA-7AAE-4740-BBF9-6774BCAC58F9}" presName="hierChild4" presStyleCnt="0"/>
      <dgm:spPr/>
    </dgm:pt>
    <dgm:pt modelId="{3B580967-53B0-464C-9BD7-41786054CD60}" type="pres">
      <dgm:prSet presAssocID="{759C6C38-9D2A-41AF-B090-CC8A040A54CE}" presName="Name17" presStyleLbl="parChTrans1D3" presStyleIdx="1" presStyleCnt="3"/>
      <dgm:spPr/>
      <dgm:t>
        <a:bodyPr/>
        <a:lstStyle/>
        <a:p>
          <a:pPr rtl="1"/>
          <a:endParaRPr lang="ar-SA"/>
        </a:p>
      </dgm:t>
    </dgm:pt>
    <dgm:pt modelId="{AE457349-1860-4C2A-84F6-D382E9FE1C69}" type="pres">
      <dgm:prSet presAssocID="{014242B0-184D-4A5D-B344-9EBE4EF94D23}" presName="hierRoot3" presStyleCnt="0"/>
      <dgm:spPr/>
    </dgm:pt>
    <dgm:pt modelId="{C3786882-A01C-4150-A333-B7639B3D004E}" type="pres">
      <dgm:prSet presAssocID="{014242B0-184D-4A5D-B344-9EBE4EF94D23}" presName="composite3" presStyleCnt="0"/>
      <dgm:spPr/>
    </dgm:pt>
    <dgm:pt modelId="{6ADE8047-8648-40A1-8B3C-D89B7BC542EF}" type="pres">
      <dgm:prSet presAssocID="{014242B0-184D-4A5D-B344-9EBE4EF94D23}" presName="background3" presStyleLbl="node3" presStyleIdx="1" presStyleCnt="3"/>
      <dgm:spPr/>
    </dgm:pt>
    <dgm:pt modelId="{92BC179F-47D6-4093-ADFF-B09D43D5C454}" type="pres">
      <dgm:prSet presAssocID="{014242B0-184D-4A5D-B344-9EBE4EF94D23}" presName="text3" presStyleLbl="fgAcc3" presStyleIdx="1" presStyleCnt="3">
        <dgm:presLayoutVars>
          <dgm:chPref val="3"/>
        </dgm:presLayoutVars>
      </dgm:prSet>
      <dgm:spPr/>
      <dgm:t>
        <a:bodyPr/>
        <a:lstStyle/>
        <a:p>
          <a:pPr rtl="1"/>
          <a:endParaRPr lang="ar-SA"/>
        </a:p>
      </dgm:t>
    </dgm:pt>
    <dgm:pt modelId="{E0C2BF3F-D155-4731-BF3A-33375CD90D92}" type="pres">
      <dgm:prSet presAssocID="{014242B0-184D-4A5D-B344-9EBE4EF94D23}" presName="hierChild4" presStyleCnt="0"/>
      <dgm:spPr/>
    </dgm:pt>
    <dgm:pt modelId="{C9CA6632-3B68-4AEF-A620-67CBD4129F73}" type="pres">
      <dgm:prSet presAssocID="{FCA7D073-8D15-4709-AA40-39D62BA5DBB8}" presName="Name10" presStyleLbl="parChTrans1D2" presStyleIdx="1" presStyleCnt="2"/>
      <dgm:spPr/>
      <dgm:t>
        <a:bodyPr/>
        <a:lstStyle/>
        <a:p>
          <a:pPr rtl="1"/>
          <a:endParaRPr lang="ar-SA"/>
        </a:p>
      </dgm:t>
    </dgm:pt>
    <dgm:pt modelId="{992EFFA9-F251-4200-949A-A224DDFF60BF}" type="pres">
      <dgm:prSet presAssocID="{8492868C-120A-4170-83E2-4AA52E72BFB3}" presName="hierRoot2" presStyleCnt="0"/>
      <dgm:spPr/>
    </dgm:pt>
    <dgm:pt modelId="{EF2A42EA-FD37-4B8C-984D-098A93E8D8F6}" type="pres">
      <dgm:prSet presAssocID="{8492868C-120A-4170-83E2-4AA52E72BFB3}" presName="composite2" presStyleCnt="0"/>
      <dgm:spPr/>
    </dgm:pt>
    <dgm:pt modelId="{C62D6054-DBE2-4A18-A671-9B4FFD475508}" type="pres">
      <dgm:prSet presAssocID="{8492868C-120A-4170-83E2-4AA52E72BFB3}" presName="background2" presStyleLbl="node2" presStyleIdx="1" presStyleCnt="2"/>
      <dgm:spPr/>
    </dgm:pt>
    <dgm:pt modelId="{71CB53CB-8A55-4D45-BCCF-6D16EAE9B60F}" type="pres">
      <dgm:prSet presAssocID="{8492868C-120A-4170-83E2-4AA52E72BFB3}" presName="text2" presStyleLbl="fgAcc2" presStyleIdx="1" presStyleCnt="2">
        <dgm:presLayoutVars>
          <dgm:chPref val="3"/>
        </dgm:presLayoutVars>
      </dgm:prSet>
      <dgm:spPr/>
      <dgm:t>
        <a:bodyPr/>
        <a:lstStyle/>
        <a:p>
          <a:pPr rtl="1"/>
          <a:endParaRPr lang="ar-SA"/>
        </a:p>
      </dgm:t>
    </dgm:pt>
    <dgm:pt modelId="{DCE76F05-A568-4A18-8A65-73B15AEC302D}" type="pres">
      <dgm:prSet presAssocID="{8492868C-120A-4170-83E2-4AA52E72BFB3}" presName="hierChild3" presStyleCnt="0"/>
      <dgm:spPr/>
    </dgm:pt>
    <dgm:pt modelId="{9BD03DED-7ED1-41E6-A069-ACAAC11A22CA}" type="pres">
      <dgm:prSet presAssocID="{EF3B75C6-02F1-4D62-90C4-583C7C8213D3}" presName="Name17" presStyleLbl="parChTrans1D3" presStyleIdx="2" presStyleCnt="3"/>
      <dgm:spPr/>
      <dgm:t>
        <a:bodyPr/>
        <a:lstStyle/>
        <a:p>
          <a:pPr rtl="1"/>
          <a:endParaRPr lang="ar-SA"/>
        </a:p>
      </dgm:t>
    </dgm:pt>
    <dgm:pt modelId="{662E4DAF-9764-4491-BCC3-227FFAB8DE3B}" type="pres">
      <dgm:prSet presAssocID="{E18FB430-CDBA-4A08-9BB7-D1CE9D0EAAC4}" presName="hierRoot3" presStyleCnt="0"/>
      <dgm:spPr/>
    </dgm:pt>
    <dgm:pt modelId="{852DAC8B-F59E-40AC-A603-58A066053F9D}" type="pres">
      <dgm:prSet presAssocID="{E18FB430-CDBA-4A08-9BB7-D1CE9D0EAAC4}" presName="composite3" presStyleCnt="0"/>
      <dgm:spPr/>
    </dgm:pt>
    <dgm:pt modelId="{C8CA6369-6A42-4EE8-8948-DA715FDCF30E}" type="pres">
      <dgm:prSet presAssocID="{E18FB430-CDBA-4A08-9BB7-D1CE9D0EAAC4}" presName="background3" presStyleLbl="node3" presStyleIdx="2" presStyleCnt="3"/>
      <dgm:spPr/>
    </dgm:pt>
    <dgm:pt modelId="{A5F90AF8-0C95-4707-A8D4-05AE9D44F472}" type="pres">
      <dgm:prSet presAssocID="{E18FB430-CDBA-4A08-9BB7-D1CE9D0EAAC4}" presName="text3" presStyleLbl="fgAcc3" presStyleIdx="2" presStyleCnt="3">
        <dgm:presLayoutVars>
          <dgm:chPref val="3"/>
        </dgm:presLayoutVars>
      </dgm:prSet>
      <dgm:spPr/>
      <dgm:t>
        <a:bodyPr/>
        <a:lstStyle/>
        <a:p>
          <a:pPr rtl="1"/>
          <a:endParaRPr lang="ar-SA"/>
        </a:p>
      </dgm:t>
    </dgm:pt>
    <dgm:pt modelId="{AB6B4C17-BBBF-4348-AFBB-3A5CBDBBCC97}" type="pres">
      <dgm:prSet presAssocID="{E18FB430-CDBA-4A08-9BB7-D1CE9D0EAAC4}" presName="hierChild4" presStyleCnt="0"/>
      <dgm:spPr/>
    </dgm:pt>
  </dgm:ptLst>
  <dgm:cxnLst>
    <dgm:cxn modelId="{84FF1A7B-55DC-4ED0-AE4D-94DD9E92FBEE}" srcId="{2C79C32C-7993-476A-8211-C16A2738BD84}" destId="{4FD995AA-7AAE-4740-BBF9-6774BCAC58F9}" srcOrd="0" destOrd="0" parTransId="{2CC72317-8E7E-46DA-9430-05F0DAE6C46E}" sibTransId="{0E48E6D1-E849-4404-8851-1AD87ED2DECF}"/>
    <dgm:cxn modelId="{F1D58A7A-56EF-4C17-AC56-7A422DB9C49F}" type="presOf" srcId="{2C79C32C-7993-476A-8211-C16A2738BD84}" destId="{5061FB30-69C3-4E74-8CB1-AF9C15D63D78}" srcOrd="0" destOrd="0" presId="urn:microsoft.com/office/officeart/2005/8/layout/hierarchy1"/>
    <dgm:cxn modelId="{C5FDDCEC-5067-45ED-BF24-B0E6F9F01EE5}" srcId="{39775A81-39FD-4C2B-88E4-8291DD1A081C}" destId="{2C79C32C-7993-476A-8211-C16A2738BD84}" srcOrd="0" destOrd="0" parTransId="{3F698302-0660-42C1-97C6-9CD9A2219E73}" sibTransId="{39A788BA-1FF2-4B58-B1F3-9E28460E3DA5}"/>
    <dgm:cxn modelId="{5EE589CB-78A0-41A9-93D1-35D9B60FDF68}" type="presOf" srcId="{39775A81-39FD-4C2B-88E4-8291DD1A081C}" destId="{D03595D0-3FEB-433A-8393-5AA280C5E035}" srcOrd="0" destOrd="0" presId="urn:microsoft.com/office/officeart/2005/8/layout/hierarchy1"/>
    <dgm:cxn modelId="{C25DE3AB-CCB3-4C33-9053-EE34D9A46DEB}" type="presOf" srcId="{759C6C38-9D2A-41AF-B090-CC8A040A54CE}" destId="{3B580967-53B0-464C-9BD7-41786054CD60}" srcOrd="0" destOrd="0" presId="urn:microsoft.com/office/officeart/2005/8/layout/hierarchy1"/>
    <dgm:cxn modelId="{F7F83286-ED3C-444C-8363-8759002FEE8C}" srcId="{8492868C-120A-4170-83E2-4AA52E72BFB3}" destId="{E18FB430-CDBA-4A08-9BB7-D1CE9D0EAAC4}" srcOrd="0" destOrd="0" parTransId="{EF3B75C6-02F1-4D62-90C4-583C7C8213D3}" sibTransId="{5A1D102D-9A89-4BD3-8495-487136942E64}"/>
    <dgm:cxn modelId="{2ADDCCEC-E154-4554-8A67-07E380933BFD}" type="presOf" srcId="{FCA7D073-8D15-4709-AA40-39D62BA5DBB8}" destId="{C9CA6632-3B68-4AEF-A620-67CBD4129F73}" srcOrd="0" destOrd="0" presId="urn:microsoft.com/office/officeart/2005/8/layout/hierarchy1"/>
    <dgm:cxn modelId="{C7B7CE23-7C2F-4431-A82D-C94A488BADDB}" type="presOf" srcId="{4FD995AA-7AAE-4740-BBF9-6774BCAC58F9}" destId="{B5608748-BBFE-4C72-95EA-756C9412D213}" srcOrd="0" destOrd="0" presId="urn:microsoft.com/office/officeart/2005/8/layout/hierarchy1"/>
    <dgm:cxn modelId="{5B7459AC-61C9-480F-A0FD-273CCD175008}" type="presOf" srcId="{014242B0-184D-4A5D-B344-9EBE4EF94D23}" destId="{92BC179F-47D6-4093-ADFF-B09D43D5C454}" srcOrd="0" destOrd="0" presId="urn:microsoft.com/office/officeart/2005/8/layout/hierarchy1"/>
    <dgm:cxn modelId="{C9FA12D5-24DD-4266-8E82-26E6D35B3A21}" type="presOf" srcId="{3F698302-0660-42C1-97C6-9CD9A2219E73}" destId="{E65DD351-347B-453E-80EF-6454C43A6041}" srcOrd="0" destOrd="0" presId="urn:microsoft.com/office/officeart/2005/8/layout/hierarchy1"/>
    <dgm:cxn modelId="{4754D170-106F-441E-A1AB-CFBA1689BDD9}" srcId="{39775A81-39FD-4C2B-88E4-8291DD1A081C}" destId="{8492868C-120A-4170-83E2-4AA52E72BFB3}" srcOrd="1" destOrd="0" parTransId="{FCA7D073-8D15-4709-AA40-39D62BA5DBB8}" sibTransId="{BC0BB709-BB59-4FA8-9CE1-FE2E4728ECC3}"/>
    <dgm:cxn modelId="{2264EAD9-6A79-4308-ACE4-7DFB5674C9DD}" type="presOf" srcId="{EF3B75C6-02F1-4D62-90C4-583C7C8213D3}" destId="{9BD03DED-7ED1-41E6-A069-ACAAC11A22CA}" srcOrd="0" destOrd="0" presId="urn:microsoft.com/office/officeart/2005/8/layout/hierarchy1"/>
    <dgm:cxn modelId="{9033988F-9CA8-45AC-9CC0-639316349986}" srcId="{2C79C32C-7993-476A-8211-C16A2738BD84}" destId="{014242B0-184D-4A5D-B344-9EBE4EF94D23}" srcOrd="1" destOrd="0" parTransId="{759C6C38-9D2A-41AF-B090-CC8A040A54CE}" sibTransId="{6378B671-0831-41AA-BB61-516C7E688FAD}"/>
    <dgm:cxn modelId="{80A21916-71DB-4031-9EF1-FC3BED418F3C}" type="presOf" srcId="{2CC72317-8E7E-46DA-9430-05F0DAE6C46E}" destId="{D2DA2617-9AFB-4E45-A18C-A42DC31A7CA3}" srcOrd="0" destOrd="0" presId="urn:microsoft.com/office/officeart/2005/8/layout/hierarchy1"/>
    <dgm:cxn modelId="{6F68A9F6-9A58-4DB0-A199-38C6C99B9BED}" type="presOf" srcId="{5FBD15D2-D99A-4226-B7F7-788863FE3592}" destId="{1DE13710-3BF1-42EF-AC19-705358BF9757}" srcOrd="0" destOrd="0" presId="urn:microsoft.com/office/officeart/2005/8/layout/hierarchy1"/>
    <dgm:cxn modelId="{E8BBB65C-654C-46B3-9BC1-F038031E7796}" type="presOf" srcId="{8492868C-120A-4170-83E2-4AA52E72BFB3}" destId="{71CB53CB-8A55-4D45-BCCF-6D16EAE9B60F}" srcOrd="0" destOrd="0" presId="urn:microsoft.com/office/officeart/2005/8/layout/hierarchy1"/>
    <dgm:cxn modelId="{2FD2C064-97F0-4D8E-AA44-21BA7E864B1B}" type="presOf" srcId="{E18FB430-CDBA-4A08-9BB7-D1CE9D0EAAC4}" destId="{A5F90AF8-0C95-4707-A8D4-05AE9D44F472}" srcOrd="0" destOrd="0" presId="urn:microsoft.com/office/officeart/2005/8/layout/hierarchy1"/>
    <dgm:cxn modelId="{3DA33DEB-9A33-4796-901A-9D935CD3869E}" srcId="{5FBD15D2-D99A-4226-B7F7-788863FE3592}" destId="{39775A81-39FD-4C2B-88E4-8291DD1A081C}" srcOrd="0" destOrd="0" parTransId="{404C5F52-1B9C-4F5E-8A35-98AE9AC47A6C}" sibTransId="{FD6E446C-47B5-42A6-B40D-EB854D3EBA58}"/>
    <dgm:cxn modelId="{AA62E495-7B00-4BDA-A313-C68E3DF5E480}" type="presParOf" srcId="{1DE13710-3BF1-42EF-AC19-705358BF9757}" destId="{808CC46F-78A8-43C1-A41E-78821DEF6F80}" srcOrd="0" destOrd="0" presId="urn:microsoft.com/office/officeart/2005/8/layout/hierarchy1"/>
    <dgm:cxn modelId="{56CD805E-9845-4EA4-AC2E-B859251128A5}" type="presParOf" srcId="{808CC46F-78A8-43C1-A41E-78821DEF6F80}" destId="{66D435ED-8BA8-42B5-AAA8-CD8A23243E79}" srcOrd="0" destOrd="0" presId="urn:microsoft.com/office/officeart/2005/8/layout/hierarchy1"/>
    <dgm:cxn modelId="{D25D5C82-2212-433D-8D59-A7333A8F5F27}" type="presParOf" srcId="{66D435ED-8BA8-42B5-AAA8-CD8A23243E79}" destId="{12855EC9-3E32-4437-B12B-AB62958888F6}" srcOrd="0" destOrd="0" presId="urn:microsoft.com/office/officeart/2005/8/layout/hierarchy1"/>
    <dgm:cxn modelId="{C3866288-6502-425C-A5EC-633949EC7232}" type="presParOf" srcId="{66D435ED-8BA8-42B5-AAA8-CD8A23243E79}" destId="{D03595D0-3FEB-433A-8393-5AA280C5E035}" srcOrd="1" destOrd="0" presId="urn:microsoft.com/office/officeart/2005/8/layout/hierarchy1"/>
    <dgm:cxn modelId="{0BB714AB-19C0-4B89-BC0F-863FDA7A95A9}" type="presParOf" srcId="{808CC46F-78A8-43C1-A41E-78821DEF6F80}" destId="{57B71D12-E8CE-462B-8D1F-551204C9F73F}" srcOrd="1" destOrd="0" presId="urn:microsoft.com/office/officeart/2005/8/layout/hierarchy1"/>
    <dgm:cxn modelId="{18CE7E1C-25D8-4843-9F7B-18A11E7F08F7}" type="presParOf" srcId="{57B71D12-E8CE-462B-8D1F-551204C9F73F}" destId="{E65DD351-347B-453E-80EF-6454C43A6041}" srcOrd="0" destOrd="0" presId="urn:microsoft.com/office/officeart/2005/8/layout/hierarchy1"/>
    <dgm:cxn modelId="{4A31ECCC-5951-434F-B24D-04B886EDAA15}" type="presParOf" srcId="{57B71D12-E8CE-462B-8D1F-551204C9F73F}" destId="{92AB8B56-B84B-47EE-8029-F9B3226DA245}" srcOrd="1" destOrd="0" presId="urn:microsoft.com/office/officeart/2005/8/layout/hierarchy1"/>
    <dgm:cxn modelId="{3727CC2A-3619-422C-8DD2-04D83F382D32}" type="presParOf" srcId="{92AB8B56-B84B-47EE-8029-F9B3226DA245}" destId="{6024F0D0-B33D-4AC0-AB73-0C627D6BC731}" srcOrd="0" destOrd="0" presId="urn:microsoft.com/office/officeart/2005/8/layout/hierarchy1"/>
    <dgm:cxn modelId="{74CB187E-8940-40CF-B829-3DE4535C23B0}" type="presParOf" srcId="{6024F0D0-B33D-4AC0-AB73-0C627D6BC731}" destId="{1AC4E627-71F9-44A2-9510-63F8114465CB}" srcOrd="0" destOrd="0" presId="urn:microsoft.com/office/officeart/2005/8/layout/hierarchy1"/>
    <dgm:cxn modelId="{7E31EF21-D86C-4E14-9C90-E0E851D08022}" type="presParOf" srcId="{6024F0D0-B33D-4AC0-AB73-0C627D6BC731}" destId="{5061FB30-69C3-4E74-8CB1-AF9C15D63D78}" srcOrd="1" destOrd="0" presId="urn:microsoft.com/office/officeart/2005/8/layout/hierarchy1"/>
    <dgm:cxn modelId="{0E7D0FCA-5002-4AAC-82C7-AF1D3CBDCDFF}" type="presParOf" srcId="{92AB8B56-B84B-47EE-8029-F9B3226DA245}" destId="{ECA175DE-7368-43A3-9F15-E4C4FB50F3A5}" srcOrd="1" destOrd="0" presId="urn:microsoft.com/office/officeart/2005/8/layout/hierarchy1"/>
    <dgm:cxn modelId="{8819E8FF-11D7-4F02-B28D-AC280F3BC283}" type="presParOf" srcId="{ECA175DE-7368-43A3-9F15-E4C4FB50F3A5}" destId="{D2DA2617-9AFB-4E45-A18C-A42DC31A7CA3}" srcOrd="0" destOrd="0" presId="urn:microsoft.com/office/officeart/2005/8/layout/hierarchy1"/>
    <dgm:cxn modelId="{3728E62D-EE3C-4DB9-AF90-610D3DC77B90}" type="presParOf" srcId="{ECA175DE-7368-43A3-9F15-E4C4FB50F3A5}" destId="{19AABE95-9573-4E06-9DBF-34D84FCAE882}" srcOrd="1" destOrd="0" presId="urn:microsoft.com/office/officeart/2005/8/layout/hierarchy1"/>
    <dgm:cxn modelId="{24B24251-DAFC-4245-9ED1-D225AEBEDC1B}" type="presParOf" srcId="{19AABE95-9573-4E06-9DBF-34D84FCAE882}" destId="{8AA0B8C2-40E7-4872-9ACC-7E53544511A8}" srcOrd="0" destOrd="0" presId="urn:microsoft.com/office/officeart/2005/8/layout/hierarchy1"/>
    <dgm:cxn modelId="{C06D1059-2DDA-42B2-9320-72214EB9B557}" type="presParOf" srcId="{8AA0B8C2-40E7-4872-9ACC-7E53544511A8}" destId="{256F3FE6-EE8B-4CA6-8EDD-9C0C677D18D6}" srcOrd="0" destOrd="0" presId="urn:microsoft.com/office/officeart/2005/8/layout/hierarchy1"/>
    <dgm:cxn modelId="{C4833800-216B-4225-AE67-C932765E1A13}" type="presParOf" srcId="{8AA0B8C2-40E7-4872-9ACC-7E53544511A8}" destId="{B5608748-BBFE-4C72-95EA-756C9412D213}" srcOrd="1" destOrd="0" presId="urn:microsoft.com/office/officeart/2005/8/layout/hierarchy1"/>
    <dgm:cxn modelId="{A71DA08E-0B91-46B7-9AD5-4351D6CF33B1}" type="presParOf" srcId="{19AABE95-9573-4E06-9DBF-34D84FCAE882}" destId="{6738242E-E9D1-46B8-AA28-811AC7D336D1}" srcOrd="1" destOrd="0" presId="urn:microsoft.com/office/officeart/2005/8/layout/hierarchy1"/>
    <dgm:cxn modelId="{12D9A750-6788-43F9-8411-830DC87DF841}" type="presParOf" srcId="{ECA175DE-7368-43A3-9F15-E4C4FB50F3A5}" destId="{3B580967-53B0-464C-9BD7-41786054CD60}" srcOrd="2" destOrd="0" presId="urn:microsoft.com/office/officeart/2005/8/layout/hierarchy1"/>
    <dgm:cxn modelId="{96A31D91-68EF-4D3E-8B70-023972AB9841}" type="presParOf" srcId="{ECA175DE-7368-43A3-9F15-E4C4FB50F3A5}" destId="{AE457349-1860-4C2A-84F6-D382E9FE1C69}" srcOrd="3" destOrd="0" presId="urn:microsoft.com/office/officeart/2005/8/layout/hierarchy1"/>
    <dgm:cxn modelId="{72ED1C16-A432-420F-A35F-40515F538EB1}" type="presParOf" srcId="{AE457349-1860-4C2A-84F6-D382E9FE1C69}" destId="{C3786882-A01C-4150-A333-B7639B3D004E}" srcOrd="0" destOrd="0" presId="urn:microsoft.com/office/officeart/2005/8/layout/hierarchy1"/>
    <dgm:cxn modelId="{31D5D73C-6D1C-4470-A8CC-105A6F596E27}" type="presParOf" srcId="{C3786882-A01C-4150-A333-B7639B3D004E}" destId="{6ADE8047-8648-40A1-8B3C-D89B7BC542EF}" srcOrd="0" destOrd="0" presId="urn:microsoft.com/office/officeart/2005/8/layout/hierarchy1"/>
    <dgm:cxn modelId="{E60A822D-1218-412C-B298-435EF117342A}" type="presParOf" srcId="{C3786882-A01C-4150-A333-B7639B3D004E}" destId="{92BC179F-47D6-4093-ADFF-B09D43D5C454}" srcOrd="1" destOrd="0" presId="urn:microsoft.com/office/officeart/2005/8/layout/hierarchy1"/>
    <dgm:cxn modelId="{B4012A6E-87E7-486B-8BD1-08FACB09997D}" type="presParOf" srcId="{AE457349-1860-4C2A-84F6-D382E9FE1C69}" destId="{E0C2BF3F-D155-4731-BF3A-33375CD90D92}" srcOrd="1" destOrd="0" presId="urn:microsoft.com/office/officeart/2005/8/layout/hierarchy1"/>
    <dgm:cxn modelId="{392871B8-615C-448F-98DD-0E597DD89FDF}" type="presParOf" srcId="{57B71D12-E8CE-462B-8D1F-551204C9F73F}" destId="{C9CA6632-3B68-4AEF-A620-67CBD4129F73}" srcOrd="2" destOrd="0" presId="urn:microsoft.com/office/officeart/2005/8/layout/hierarchy1"/>
    <dgm:cxn modelId="{22232809-BDE3-4DF8-B85D-5B2C5D04F148}" type="presParOf" srcId="{57B71D12-E8CE-462B-8D1F-551204C9F73F}" destId="{992EFFA9-F251-4200-949A-A224DDFF60BF}" srcOrd="3" destOrd="0" presId="urn:microsoft.com/office/officeart/2005/8/layout/hierarchy1"/>
    <dgm:cxn modelId="{655F28A7-B1E0-4432-AFDB-6C9936CA26BA}" type="presParOf" srcId="{992EFFA9-F251-4200-949A-A224DDFF60BF}" destId="{EF2A42EA-FD37-4B8C-984D-098A93E8D8F6}" srcOrd="0" destOrd="0" presId="urn:microsoft.com/office/officeart/2005/8/layout/hierarchy1"/>
    <dgm:cxn modelId="{9714C4AC-3F25-4C47-852C-74A971185695}" type="presParOf" srcId="{EF2A42EA-FD37-4B8C-984D-098A93E8D8F6}" destId="{C62D6054-DBE2-4A18-A671-9B4FFD475508}" srcOrd="0" destOrd="0" presId="urn:microsoft.com/office/officeart/2005/8/layout/hierarchy1"/>
    <dgm:cxn modelId="{EFFABF88-5C4B-476D-B4D5-E01AAC3B05C7}" type="presParOf" srcId="{EF2A42EA-FD37-4B8C-984D-098A93E8D8F6}" destId="{71CB53CB-8A55-4D45-BCCF-6D16EAE9B60F}" srcOrd="1" destOrd="0" presId="urn:microsoft.com/office/officeart/2005/8/layout/hierarchy1"/>
    <dgm:cxn modelId="{E1C07FA4-9E30-4985-A34E-7E3A5680141D}" type="presParOf" srcId="{992EFFA9-F251-4200-949A-A224DDFF60BF}" destId="{DCE76F05-A568-4A18-8A65-73B15AEC302D}" srcOrd="1" destOrd="0" presId="urn:microsoft.com/office/officeart/2005/8/layout/hierarchy1"/>
    <dgm:cxn modelId="{A2D55152-ACEA-49FB-BAD4-73525333D418}" type="presParOf" srcId="{DCE76F05-A568-4A18-8A65-73B15AEC302D}" destId="{9BD03DED-7ED1-41E6-A069-ACAAC11A22CA}" srcOrd="0" destOrd="0" presId="urn:microsoft.com/office/officeart/2005/8/layout/hierarchy1"/>
    <dgm:cxn modelId="{7D87949E-98FF-4033-B949-D7083036DFA8}" type="presParOf" srcId="{DCE76F05-A568-4A18-8A65-73B15AEC302D}" destId="{662E4DAF-9764-4491-BCC3-227FFAB8DE3B}" srcOrd="1" destOrd="0" presId="urn:microsoft.com/office/officeart/2005/8/layout/hierarchy1"/>
    <dgm:cxn modelId="{3AB517E9-A013-47D4-8DD8-B7B935CC5290}" type="presParOf" srcId="{662E4DAF-9764-4491-BCC3-227FFAB8DE3B}" destId="{852DAC8B-F59E-40AC-A603-58A066053F9D}" srcOrd="0" destOrd="0" presId="urn:microsoft.com/office/officeart/2005/8/layout/hierarchy1"/>
    <dgm:cxn modelId="{5A047EE5-2492-4C92-843A-B5AEBA8E69B1}" type="presParOf" srcId="{852DAC8B-F59E-40AC-A603-58A066053F9D}" destId="{C8CA6369-6A42-4EE8-8948-DA715FDCF30E}" srcOrd="0" destOrd="0" presId="urn:microsoft.com/office/officeart/2005/8/layout/hierarchy1"/>
    <dgm:cxn modelId="{5B421A34-78E7-42B0-A044-A2CC2D534BD6}" type="presParOf" srcId="{852DAC8B-F59E-40AC-A603-58A066053F9D}" destId="{A5F90AF8-0C95-4707-A8D4-05AE9D44F472}" srcOrd="1" destOrd="0" presId="urn:microsoft.com/office/officeart/2005/8/layout/hierarchy1"/>
    <dgm:cxn modelId="{6DC4AFF3-7283-4485-A19B-F93099470A2B}" type="presParOf" srcId="{662E4DAF-9764-4491-BCC3-227FFAB8DE3B}" destId="{AB6B4C17-BBBF-4348-AFBB-3A5CBDBBCC9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C27B8E-6A2D-4A7F-B7BE-028B9614CFCA}" type="doc">
      <dgm:prSet loTypeId="urn:microsoft.com/office/officeart/2005/8/layout/radial6" loCatId="cycle" qsTypeId="urn:microsoft.com/office/officeart/2005/8/quickstyle/simple3" qsCatId="simple" csTypeId="urn:microsoft.com/office/officeart/2005/8/colors/accent1_2" csCatId="accent1" phldr="1"/>
      <dgm:spPr/>
      <dgm:t>
        <a:bodyPr/>
        <a:lstStyle/>
        <a:p>
          <a:pPr rtl="1"/>
          <a:endParaRPr lang="ar-SA"/>
        </a:p>
      </dgm:t>
    </dgm:pt>
    <dgm:pt modelId="{BD05D8FF-D7CA-4451-B39E-CBAD019A337C}">
      <dgm:prSet phldrT="[نص]"/>
      <dgm:spPr/>
      <dgm:t>
        <a:bodyPr/>
        <a:lstStyle/>
        <a:p>
          <a:pPr rtl="1"/>
          <a:r>
            <a:rPr lang="ar-SA" dirty="0" smtClean="0"/>
            <a:t>المزايا</a:t>
          </a:r>
          <a:endParaRPr lang="ar-SA" dirty="0"/>
        </a:p>
      </dgm:t>
    </dgm:pt>
    <dgm:pt modelId="{0ED2B9EF-4CBF-4284-B62F-894723B3D49B}" type="parTrans" cxnId="{9E4321B8-BD5A-4447-A73A-1379E9E7B8EF}">
      <dgm:prSet/>
      <dgm:spPr/>
      <dgm:t>
        <a:bodyPr/>
        <a:lstStyle/>
        <a:p>
          <a:pPr rtl="1"/>
          <a:endParaRPr lang="ar-SA"/>
        </a:p>
      </dgm:t>
    </dgm:pt>
    <dgm:pt modelId="{80244B6E-95BB-46AB-8C16-D428789E5491}" type="sibTrans" cxnId="{9E4321B8-BD5A-4447-A73A-1379E9E7B8EF}">
      <dgm:prSet/>
      <dgm:spPr/>
      <dgm:t>
        <a:bodyPr/>
        <a:lstStyle/>
        <a:p>
          <a:pPr rtl="1"/>
          <a:endParaRPr lang="ar-SA"/>
        </a:p>
      </dgm:t>
    </dgm:pt>
    <dgm:pt modelId="{768D3E90-A279-4797-96CB-FF7C7F4EF747}">
      <dgm:prSet phldrT="[نص]" custT="1"/>
      <dgm:spPr/>
      <dgm:t>
        <a:bodyPr/>
        <a:lstStyle/>
        <a:p>
          <a:pPr rtl="1"/>
          <a:r>
            <a:rPr lang="ar-SA" sz="1600" dirty="0" smtClean="0"/>
            <a:t>تعمل عل تحقيق الديمقراطية </a:t>
          </a:r>
          <a:endParaRPr lang="ar-SA" sz="1600" dirty="0"/>
        </a:p>
      </dgm:t>
    </dgm:pt>
    <dgm:pt modelId="{A73E45D7-A493-41C0-9E62-EDC5591741B7}" type="parTrans" cxnId="{D8F21790-ED67-4ADC-931D-0E5EE80C6FB2}">
      <dgm:prSet/>
      <dgm:spPr/>
      <dgm:t>
        <a:bodyPr/>
        <a:lstStyle/>
        <a:p>
          <a:pPr rtl="1"/>
          <a:endParaRPr lang="ar-SA"/>
        </a:p>
      </dgm:t>
    </dgm:pt>
    <dgm:pt modelId="{1A59191B-4410-403B-8BBC-90BB6F6C3723}" type="sibTrans" cxnId="{D8F21790-ED67-4ADC-931D-0E5EE80C6FB2}">
      <dgm:prSet/>
      <dgm:spPr/>
      <dgm:t>
        <a:bodyPr/>
        <a:lstStyle/>
        <a:p>
          <a:pPr rtl="1"/>
          <a:endParaRPr lang="ar-SA"/>
        </a:p>
      </dgm:t>
    </dgm:pt>
    <dgm:pt modelId="{8F8D96F7-ED4B-40B1-A577-8EA83B5CE1C1}">
      <dgm:prSet phldrT="[نص]" custT="1"/>
      <dgm:spPr/>
      <dgm:t>
        <a:bodyPr/>
        <a:lstStyle/>
        <a:p>
          <a:pPr rtl="1"/>
          <a:r>
            <a:rPr lang="ar-SA" sz="1600" dirty="0" smtClean="0"/>
            <a:t>تساعد علي الابتكار والابداع حيث تتاح الفرص للتجريب المتجدد وتوفير قدر من الحرية</a:t>
          </a:r>
          <a:endParaRPr lang="ar-SA" sz="1600" dirty="0"/>
        </a:p>
      </dgm:t>
    </dgm:pt>
    <dgm:pt modelId="{CBE7B81B-01B9-468E-AEC3-8558F062EBE4}" type="parTrans" cxnId="{9DDCEBC9-EDB8-4820-9366-50448442E353}">
      <dgm:prSet/>
      <dgm:spPr/>
      <dgm:t>
        <a:bodyPr/>
        <a:lstStyle/>
        <a:p>
          <a:pPr rtl="1"/>
          <a:endParaRPr lang="ar-SA"/>
        </a:p>
      </dgm:t>
    </dgm:pt>
    <dgm:pt modelId="{84E6ECA1-1CB0-4C94-8D5E-CF0638F65501}" type="sibTrans" cxnId="{9DDCEBC9-EDB8-4820-9366-50448442E353}">
      <dgm:prSet/>
      <dgm:spPr/>
      <dgm:t>
        <a:bodyPr/>
        <a:lstStyle/>
        <a:p>
          <a:pPr rtl="1"/>
          <a:endParaRPr lang="ar-SA"/>
        </a:p>
      </dgm:t>
    </dgm:pt>
    <dgm:pt modelId="{31BFF9E9-045B-4B28-A977-146D195605DD}">
      <dgm:prSet phldrT="[نص]"/>
      <dgm:spPr/>
      <dgm:t>
        <a:bodyPr/>
        <a:lstStyle/>
        <a:p>
          <a:pPr rtl="1"/>
          <a:r>
            <a:rPr lang="ar-SA" dirty="0" smtClean="0"/>
            <a:t>تساعد علي التنافس المستحب بين الادارات التعليمية</a:t>
          </a:r>
          <a:endParaRPr lang="ar-SA" dirty="0"/>
        </a:p>
      </dgm:t>
    </dgm:pt>
    <dgm:pt modelId="{AFC0277C-31A7-4E65-B33F-CDED297DAF5E}" type="parTrans" cxnId="{22906BB7-594A-4F24-B6E8-6F9EA831FD59}">
      <dgm:prSet/>
      <dgm:spPr/>
      <dgm:t>
        <a:bodyPr/>
        <a:lstStyle/>
        <a:p>
          <a:pPr rtl="1"/>
          <a:endParaRPr lang="ar-SA"/>
        </a:p>
      </dgm:t>
    </dgm:pt>
    <dgm:pt modelId="{C40B3105-4644-4E13-93BE-28AB36382C2F}" type="sibTrans" cxnId="{22906BB7-594A-4F24-B6E8-6F9EA831FD59}">
      <dgm:prSet/>
      <dgm:spPr/>
      <dgm:t>
        <a:bodyPr/>
        <a:lstStyle/>
        <a:p>
          <a:pPr rtl="1"/>
          <a:endParaRPr lang="ar-SA"/>
        </a:p>
      </dgm:t>
    </dgm:pt>
    <dgm:pt modelId="{EE78C896-569E-4F8A-8228-11EE78CE4BD6}">
      <dgm:prSet phldrT="[نص]"/>
      <dgm:spPr/>
      <dgm:t>
        <a:bodyPr/>
        <a:lstStyle/>
        <a:p>
          <a:pPr rtl="1"/>
          <a:r>
            <a:rPr lang="ar-SA" dirty="0" smtClean="0"/>
            <a:t>تتميز بالمرونة والتعبير عن العاملين في الحقل التربوي</a:t>
          </a:r>
          <a:endParaRPr lang="ar-SA" dirty="0"/>
        </a:p>
      </dgm:t>
    </dgm:pt>
    <dgm:pt modelId="{36F34AE1-DE09-4D25-8FED-C7AF528B53C8}" type="parTrans" cxnId="{724D099B-A303-4C40-A551-3C671F1908D6}">
      <dgm:prSet/>
      <dgm:spPr/>
      <dgm:t>
        <a:bodyPr/>
        <a:lstStyle/>
        <a:p>
          <a:pPr rtl="1"/>
          <a:endParaRPr lang="ar-SA"/>
        </a:p>
      </dgm:t>
    </dgm:pt>
    <dgm:pt modelId="{25B7F79F-A2C0-4FD6-8940-D95E160064B6}" type="sibTrans" cxnId="{724D099B-A303-4C40-A551-3C671F1908D6}">
      <dgm:prSet/>
      <dgm:spPr/>
      <dgm:t>
        <a:bodyPr/>
        <a:lstStyle/>
        <a:p>
          <a:pPr rtl="1"/>
          <a:endParaRPr lang="ar-SA"/>
        </a:p>
      </dgm:t>
    </dgm:pt>
    <dgm:pt modelId="{4AD6E0E3-B51F-4C0A-9B4C-A20FFDA7544B}" type="pres">
      <dgm:prSet presAssocID="{9CC27B8E-6A2D-4A7F-B7BE-028B9614CFCA}" presName="Name0" presStyleCnt="0">
        <dgm:presLayoutVars>
          <dgm:chMax val="1"/>
          <dgm:dir/>
          <dgm:animLvl val="ctr"/>
          <dgm:resizeHandles val="exact"/>
        </dgm:presLayoutVars>
      </dgm:prSet>
      <dgm:spPr/>
      <dgm:t>
        <a:bodyPr/>
        <a:lstStyle/>
        <a:p>
          <a:pPr rtl="1"/>
          <a:endParaRPr lang="ar-SA"/>
        </a:p>
      </dgm:t>
    </dgm:pt>
    <dgm:pt modelId="{2C41460B-3DE4-4444-B4D8-12416036FC82}" type="pres">
      <dgm:prSet presAssocID="{BD05D8FF-D7CA-4451-B39E-CBAD019A337C}" presName="centerShape" presStyleLbl="node0" presStyleIdx="0" presStyleCnt="1"/>
      <dgm:spPr/>
      <dgm:t>
        <a:bodyPr/>
        <a:lstStyle/>
        <a:p>
          <a:pPr rtl="1"/>
          <a:endParaRPr lang="ar-SA"/>
        </a:p>
      </dgm:t>
    </dgm:pt>
    <dgm:pt modelId="{D1F1D5C2-BEB4-4834-9383-B88D5A8354F9}" type="pres">
      <dgm:prSet presAssocID="{768D3E90-A279-4797-96CB-FF7C7F4EF747}" presName="node" presStyleLbl="node1" presStyleIdx="0" presStyleCnt="4" custScaleY="161543">
        <dgm:presLayoutVars>
          <dgm:bulletEnabled val="1"/>
        </dgm:presLayoutVars>
      </dgm:prSet>
      <dgm:spPr/>
      <dgm:t>
        <a:bodyPr/>
        <a:lstStyle/>
        <a:p>
          <a:pPr rtl="1"/>
          <a:endParaRPr lang="ar-SA"/>
        </a:p>
      </dgm:t>
    </dgm:pt>
    <dgm:pt modelId="{E55C6C8E-8ADE-4DAF-A1FB-14742F396304}" type="pres">
      <dgm:prSet presAssocID="{768D3E90-A279-4797-96CB-FF7C7F4EF747}" presName="dummy" presStyleCnt="0"/>
      <dgm:spPr/>
    </dgm:pt>
    <dgm:pt modelId="{AB7B0D58-92BA-44B4-9A81-C2700550D952}" type="pres">
      <dgm:prSet presAssocID="{1A59191B-4410-403B-8BBC-90BB6F6C3723}" presName="sibTrans" presStyleLbl="sibTrans2D1" presStyleIdx="0" presStyleCnt="4"/>
      <dgm:spPr/>
      <dgm:t>
        <a:bodyPr/>
        <a:lstStyle/>
        <a:p>
          <a:pPr rtl="1"/>
          <a:endParaRPr lang="ar-SA"/>
        </a:p>
      </dgm:t>
    </dgm:pt>
    <dgm:pt modelId="{EBC2391C-6622-4879-B428-254D11167687}" type="pres">
      <dgm:prSet presAssocID="{8F8D96F7-ED4B-40B1-A577-8EA83B5CE1C1}" presName="node" presStyleLbl="node1" presStyleIdx="1" presStyleCnt="4" custScaleX="210203">
        <dgm:presLayoutVars>
          <dgm:bulletEnabled val="1"/>
        </dgm:presLayoutVars>
      </dgm:prSet>
      <dgm:spPr/>
      <dgm:t>
        <a:bodyPr/>
        <a:lstStyle/>
        <a:p>
          <a:pPr rtl="1"/>
          <a:endParaRPr lang="ar-SA"/>
        </a:p>
      </dgm:t>
    </dgm:pt>
    <dgm:pt modelId="{310C9C31-DD04-4A51-8A02-D1B402A0B5EF}" type="pres">
      <dgm:prSet presAssocID="{8F8D96F7-ED4B-40B1-A577-8EA83B5CE1C1}" presName="dummy" presStyleCnt="0"/>
      <dgm:spPr/>
    </dgm:pt>
    <dgm:pt modelId="{F7CAE0C8-250C-4553-AA2C-1E26B79F6062}" type="pres">
      <dgm:prSet presAssocID="{84E6ECA1-1CB0-4C94-8D5E-CF0638F65501}" presName="sibTrans" presStyleLbl="sibTrans2D1" presStyleIdx="1" presStyleCnt="4"/>
      <dgm:spPr/>
      <dgm:t>
        <a:bodyPr/>
        <a:lstStyle/>
        <a:p>
          <a:pPr rtl="1"/>
          <a:endParaRPr lang="ar-SA"/>
        </a:p>
      </dgm:t>
    </dgm:pt>
    <dgm:pt modelId="{47B453F1-FB76-4927-8827-FCFFC4260ED0}" type="pres">
      <dgm:prSet presAssocID="{31BFF9E9-045B-4B28-A977-146D195605DD}" presName="node" presStyleLbl="node1" presStyleIdx="2" presStyleCnt="4" custScaleX="181534" custScaleY="154578">
        <dgm:presLayoutVars>
          <dgm:bulletEnabled val="1"/>
        </dgm:presLayoutVars>
      </dgm:prSet>
      <dgm:spPr/>
      <dgm:t>
        <a:bodyPr/>
        <a:lstStyle/>
        <a:p>
          <a:pPr rtl="1"/>
          <a:endParaRPr lang="ar-SA"/>
        </a:p>
      </dgm:t>
    </dgm:pt>
    <dgm:pt modelId="{2678190D-DF31-441B-B526-31E75084BB11}" type="pres">
      <dgm:prSet presAssocID="{31BFF9E9-045B-4B28-A977-146D195605DD}" presName="dummy" presStyleCnt="0"/>
      <dgm:spPr/>
    </dgm:pt>
    <dgm:pt modelId="{4EB1D04B-0267-44DC-AD9F-4F5A52C743A1}" type="pres">
      <dgm:prSet presAssocID="{C40B3105-4644-4E13-93BE-28AB36382C2F}" presName="sibTrans" presStyleLbl="sibTrans2D1" presStyleIdx="2" presStyleCnt="4"/>
      <dgm:spPr/>
      <dgm:t>
        <a:bodyPr/>
        <a:lstStyle/>
        <a:p>
          <a:pPr rtl="1"/>
          <a:endParaRPr lang="ar-SA"/>
        </a:p>
      </dgm:t>
    </dgm:pt>
    <dgm:pt modelId="{481403DD-DB58-4926-B79E-10346101A74A}" type="pres">
      <dgm:prSet presAssocID="{EE78C896-569E-4F8A-8228-11EE78CE4BD6}" presName="node" presStyleLbl="node1" presStyleIdx="3" presStyleCnt="4" custScaleX="206429">
        <dgm:presLayoutVars>
          <dgm:bulletEnabled val="1"/>
        </dgm:presLayoutVars>
      </dgm:prSet>
      <dgm:spPr/>
      <dgm:t>
        <a:bodyPr/>
        <a:lstStyle/>
        <a:p>
          <a:pPr rtl="1"/>
          <a:endParaRPr lang="ar-SA"/>
        </a:p>
      </dgm:t>
    </dgm:pt>
    <dgm:pt modelId="{34433912-D7AF-4644-8207-58CE8ACA77E4}" type="pres">
      <dgm:prSet presAssocID="{EE78C896-569E-4F8A-8228-11EE78CE4BD6}" presName="dummy" presStyleCnt="0"/>
      <dgm:spPr/>
    </dgm:pt>
    <dgm:pt modelId="{E274238D-CC2B-44F9-A735-F7A6410264F6}" type="pres">
      <dgm:prSet presAssocID="{25B7F79F-A2C0-4FD6-8940-D95E160064B6}" presName="sibTrans" presStyleLbl="sibTrans2D1" presStyleIdx="3" presStyleCnt="4"/>
      <dgm:spPr/>
      <dgm:t>
        <a:bodyPr/>
        <a:lstStyle/>
        <a:p>
          <a:pPr rtl="1"/>
          <a:endParaRPr lang="ar-SA"/>
        </a:p>
      </dgm:t>
    </dgm:pt>
  </dgm:ptLst>
  <dgm:cxnLst>
    <dgm:cxn modelId="{9DDCEBC9-EDB8-4820-9366-50448442E353}" srcId="{BD05D8FF-D7CA-4451-B39E-CBAD019A337C}" destId="{8F8D96F7-ED4B-40B1-A577-8EA83B5CE1C1}" srcOrd="1" destOrd="0" parTransId="{CBE7B81B-01B9-468E-AEC3-8558F062EBE4}" sibTransId="{84E6ECA1-1CB0-4C94-8D5E-CF0638F65501}"/>
    <dgm:cxn modelId="{724D099B-A303-4C40-A551-3C671F1908D6}" srcId="{BD05D8FF-D7CA-4451-B39E-CBAD019A337C}" destId="{EE78C896-569E-4F8A-8228-11EE78CE4BD6}" srcOrd="3" destOrd="0" parTransId="{36F34AE1-DE09-4D25-8FED-C7AF528B53C8}" sibTransId="{25B7F79F-A2C0-4FD6-8940-D95E160064B6}"/>
    <dgm:cxn modelId="{2CD6FE90-A6FE-46D3-AE41-F4BEB246E6E4}" type="presOf" srcId="{EE78C896-569E-4F8A-8228-11EE78CE4BD6}" destId="{481403DD-DB58-4926-B79E-10346101A74A}" srcOrd="0" destOrd="0" presId="urn:microsoft.com/office/officeart/2005/8/layout/radial6"/>
    <dgm:cxn modelId="{22906BB7-594A-4F24-B6E8-6F9EA831FD59}" srcId="{BD05D8FF-D7CA-4451-B39E-CBAD019A337C}" destId="{31BFF9E9-045B-4B28-A977-146D195605DD}" srcOrd="2" destOrd="0" parTransId="{AFC0277C-31A7-4E65-B33F-CDED297DAF5E}" sibTransId="{C40B3105-4644-4E13-93BE-28AB36382C2F}"/>
    <dgm:cxn modelId="{C801635B-38A3-40B9-AC6C-3DD06D3DC8DC}" type="presOf" srcId="{31BFF9E9-045B-4B28-A977-146D195605DD}" destId="{47B453F1-FB76-4927-8827-FCFFC4260ED0}" srcOrd="0" destOrd="0" presId="urn:microsoft.com/office/officeart/2005/8/layout/radial6"/>
    <dgm:cxn modelId="{957D650C-24B4-4E98-9B07-8CE420B5AD3E}" type="presOf" srcId="{BD05D8FF-D7CA-4451-B39E-CBAD019A337C}" destId="{2C41460B-3DE4-4444-B4D8-12416036FC82}" srcOrd="0" destOrd="0" presId="urn:microsoft.com/office/officeart/2005/8/layout/radial6"/>
    <dgm:cxn modelId="{9E4321B8-BD5A-4447-A73A-1379E9E7B8EF}" srcId="{9CC27B8E-6A2D-4A7F-B7BE-028B9614CFCA}" destId="{BD05D8FF-D7CA-4451-B39E-CBAD019A337C}" srcOrd="0" destOrd="0" parTransId="{0ED2B9EF-4CBF-4284-B62F-894723B3D49B}" sibTransId="{80244B6E-95BB-46AB-8C16-D428789E5491}"/>
    <dgm:cxn modelId="{D8F21790-ED67-4ADC-931D-0E5EE80C6FB2}" srcId="{BD05D8FF-D7CA-4451-B39E-CBAD019A337C}" destId="{768D3E90-A279-4797-96CB-FF7C7F4EF747}" srcOrd="0" destOrd="0" parTransId="{A73E45D7-A493-41C0-9E62-EDC5591741B7}" sibTransId="{1A59191B-4410-403B-8BBC-90BB6F6C3723}"/>
    <dgm:cxn modelId="{9C7C8AEE-22A4-4490-A301-BDFD327790A7}" type="presOf" srcId="{25B7F79F-A2C0-4FD6-8940-D95E160064B6}" destId="{E274238D-CC2B-44F9-A735-F7A6410264F6}" srcOrd="0" destOrd="0" presId="urn:microsoft.com/office/officeart/2005/8/layout/radial6"/>
    <dgm:cxn modelId="{32967974-3506-4BFB-9CAC-FEBFE974E9AA}" type="presOf" srcId="{9CC27B8E-6A2D-4A7F-B7BE-028B9614CFCA}" destId="{4AD6E0E3-B51F-4C0A-9B4C-A20FFDA7544B}" srcOrd="0" destOrd="0" presId="urn:microsoft.com/office/officeart/2005/8/layout/radial6"/>
    <dgm:cxn modelId="{78FCDD27-7FCF-42FC-BA41-A25696B5B9C7}" type="presOf" srcId="{1A59191B-4410-403B-8BBC-90BB6F6C3723}" destId="{AB7B0D58-92BA-44B4-9A81-C2700550D952}" srcOrd="0" destOrd="0" presId="urn:microsoft.com/office/officeart/2005/8/layout/radial6"/>
    <dgm:cxn modelId="{B1BE49E9-B8C9-4EC9-811C-835FDD3D695F}" type="presOf" srcId="{8F8D96F7-ED4B-40B1-A577-8EA83B5CE1C1}" destId="{EBC2391C-6622-4879-B428-254D11167687}" srcOrd="0" destOrd="0" presId="urn:microsoft.com/office/officeart/2005/8/layout/radial6"/>
    <dgm:cxn modelId="{1C86C8FA-0CCD-488E-AF21-8F0F7E1A0F4F}" type="presOf" srcId="{84E6ECA1-1CB0-4C94-8D5E-CF0638F65501}" destId="{F7CAE0C8-250C-4553-AA2C-1E26B79F6062}" srcOrd="0" destOrd="0" presId="urn:microsoft.com/office/officeart/2005/8/layout/radial6"/>
    <dgm:cxn modelId="{68B280EE-9639-41AA-A7E7-7362370DDB34}" type="presOf" srcId="{C40B3105-4644-4E13-93BE-28AB36382C2F}" destId="{4EB1D04B-0267-44DC-AD9F-4F5A52C743A1}" srcOrd="0" destOrd="0" presId="urn:microsoft.com/office/officeart/2005/8/layout/radial6"/>
    <dgm:cxn modelId="{D83D652B-7B10-473A-A04F-F241A840C1D8}" type="presOf" srcId="{768D3E90-A279-4797-96CB-FF7C7F4EF747}" destId="{D1F1D5C2-BEB4-4834-9383-B88D5A8354F9}" srcOrd="0" destOrd="0" presId="urn:microsoft.com/office/officeart/2005/8/layout/radial6"/>
    <dgm:cxn modelId="{E937A3B7-DA0D-48D8-812C-EF17B9A7B2C6}" type="presParOf" srcId="{4AD6E0E3-B51F-4C0A-9B4C-A20FFDA7544B}" destId="{2C41460B-3DE4-4444-B4D8-12416036FC82}" srcOrd="0" destOrd="0" presId="urn:microsoft.com/office/officeart/2005/8/layout/radial6"/>
    <dgm:cxn modelId="{DB9DF8C5-4586-4ACB-B0EF-F5E842A44F99}" type="presParOf" srcId="{4AD6E0E3-B51F-4C0A-9B4C-A20FFDA7544B}" destId="{D1F1D5C2-BEB4-4834-9383-B88D5A8354F9}" srcOrd="1" destOrd="0" presId="urn:microsoft.com/office/officeart/2005/8/layout/radial6"/>
    <dgm:cxn modelId="{F273A1CC-221B-4940-93FB-C218A7283854}" type="presParOf" srcId="{4AD6E0E3-B51F-4C0A-9B4C-A20FFDA7544B}" destId="{E55C6C8E-8ADE-4DAF-A1FB-14742F396304}" srcOrd="2" destOrd="0" presId="urn:microsoft.com/office/officeart/2005/8/layout/radial6"/>
    <dgm:cxn modelId="{92381836-8226-44FE-AF86-ED06822E6C54}" type="presParOf" srcId="{4AD6E0E3-B51F-4C0A-9B4C-A20FFDA7544B}" destId="{AB7B0D58-92BA-44B4-9A81-C2700550D952}" srcOrd="3" destOrd="0" presId="urn:microsoft.com/office/officeart/2005/8/layout/radial6"/>
    <dgm:cxn modelId="{4825C00A-A80D-4C83-97B2-800EEE85003A}" type="presParOf" srcId="{4AD6E0E3-B51F-4C0A-9B4C-A20FFDA7544B}" destId="{EBC2391C-6622-4879-B428-254D11167687}" srcOrd="4" destOrd="0" presId="urn:microsoft.com/office/officeart/2005/8/layout/radial6"/>
    <dgm:cxn modelId="{85A83861-7B31-41C6-A882-762921292A88}" type="presParOf" srcId="{4AD6E0E3-B51F-4C0A-9B4C-A20FFDA7544B}" destId="{310C9C31-DD04-4A51-8A02-D1B402A0B5EF}" srcOrd="5" destOrd="0" presId="urn:microsoft.com/office/officeart/2005/8/layout/radial6"/>
    <dgm:cxn modelId="{6711F6E9-13DF-4E14-9781-4EE25A80424A}" type="presParOf" srcId="{4AD6E0E3-B51F-4C0A-9B4C-A20FFDA7544B}" destId="{F7CAE0C8-250C-4553-AA2C-1E26B79F6062}" srcOrd="6" destOrd="0" presId="urn:microsoft.com/office/officeart/2005/8/layout/radial6"/>
    <dgm:cxn modelId="{D626F08B-35B7-4E48-8560-278CEB4334F5}" type="presParOf" srcId="{4AD6E0E3-B51F-4C0A-9B4C-A20FFDA7544B}" destId="{47B453F1-FB76-4927-8827-FCFFC4260ED0}" srcOrd="7" destOrd="0" presId="urn:microsoft.com/office/officeart/2005/8/layout/radial6"/>
    <dgm:cxn modelId="{2361AF33-33FA-4E88-9641-E4C230070482}" type="presParOf" srcId="{4AD6E0E3-B51F-4C0A-9B4C-A20FFDA7544B}" destId="{2678190D-DF31-441B-B526-31E75084BB11}" srcOrd="8" destOrd="0" presId="urn:microsoft.com/office/officeart/2005/8/layout/radial6"/>
    <dgm:cxn modelId="{3B42285A-3AB9-4D58-B523-CF7FC69DCCCC}" type="presParOf" srcId="{4AD6E0E3-B51F-4C0A-9B4C-A20FFDA7544B}" destId="{4EB1D04B-0267-44DC-AD9F-4F5A52C743A1}" srcOrd="9" destOrd="0" presId="urn:microsoft.com/office/officeart/2005/8/layout/radial6"/>
    <dgm:cxn modelId="{566CC953-C640-46F3-A694-3CC4428AC867}" type="presParOf" srcId="{4AD6E0E3-B51F-4C0A-9B4C-A20FFDA7544B}" destId="{481403DD-DB58-4926-B79E-10346101A74A}" srcOrd="10" destOrd="0" presId="urn:microsoft.com/office/officeart/2005/8/layout/radial6"/>
    <dgm:cxn modelId="{809728A3-D2FA-4105-A911-A9158C84CBC2}" type="presParOf" srcId="{4AD6E0E3-B51F-4C0A-9B4C-A20FFDA7544B}" destId="{34433912-D7AF-4644-8207-58CE8ACA77E4}" srcOrd="11" destOrd="0" presId="urn:microsoft.com/office/officeart/2005/8/layout/radial6"/>
    <dgm:cxn modelId="{B217EC0A-EF53-4120-87E9-A75064632B82}" type="presParOf" srcId="{4AD6E0E3-B51F-4C0A-9B4C-A20FFDA7544B}" destId="{E274238D-CC2B-44F9-A735-F7A6410264F6}"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580D86-C626-4D0E-B77A-FD09C39174AA}" type="doc">
      <dgm:prSet loTypeId="urn:microsoft.com/office/officeart/2005/8/layout/radial6" loCatId="cycle" qsTypeId="urn:microsoft.com/office/officeart/2005/8/quickstyle/simple3" qsCatId="simple" csTypeId="urn:microsoft.com/office/officeart/2005/8/colors/accent1_2" csCatId="accent1" phldr="1"/>
      <dgm:spPr/>
      <dgm:t>
        <a:bodyPr/>
        <a:lstStyle/>
        <a:p>
          <a:pPr rtl="1"/>
          <a:endParaRPr lang="ar-SA"/>
        </a:p>
      </dgm:t>
    </dgm:pt>
    <dgm:pt modelId="{98CA0095-7458-4668-9DB9-93FBF9CF626D}">
      <dgm:prSet phldrT="[نص]"/>
      <dgm:spPr/>
      <dgm:t>
        <a:bodyPr/>
        <a:lstStyle/>
        <a:p>
          <a:pPr rtl="1"/>
          <a:r>
            <a:rPr lang="ar-SA" dirty="0" smtClean="0"/>
            <a:t>العيوب</a:t>
          </a:r>
          <a:endParaRPr lang="ar-SA" dirty="0"/>
        </a:p>
      </dgm:t>
    </dgm:pt>
    <dgm:pt modelId="{F7CAF68B-5640-4CA9-B1A8-94B7D09424A4}" type="parTrans" cxnId="{19AF16DD-4986-49E3-B6FF-D5BF8CFB15FF}">
      <dgm:prSet/>
      <dgm:spPr/>
      <dgm:t>
        <a:bodyPr/>
        <a:lstStyle/>
        <a:p>
          <a:pPr rtl="1"/>
          <a:endParaRPr lang="ar-SA"/>
        </a:p>
      </dgm:t>
    </dgm:pt>
    <dgm:pt modelId="{9A55A7CD-BF61-4D22-9400-60C7F494635D}" type="sibTrans" cxnId="{19AF16DD-4986-49E3-B6FF-D5BF8CFB15FF}">
      <dgm:prSet/>
      <dgm:spPr/>
      <dgm:t>
        <a:bodyPr/>
        <a:lstStyle/>
        <a:p>
          <a:pPr rtl="1"/>
          <a:endParaRPr lang="ar-SA"/>
        </a:p>
      </dgm:t>
    </dgm:pt>
    <dgm:pt modelId="{19B1FDCB-80EB-4A40-B4AD-D3DAFAD20B38}">
      <dgm:prSet phldrT="[نص]" custT="1"/>
      <dgm:spPr/>
      <dgm:t>
        <a:bodyPr/>
        <a:lstStyle/>
        <a:p>
          <a:pPr rtl="1"/>
          <a:r>
            <a:rPr lang="ar-SA" sz="1600" dirty="0" smtClean="0"/>
            <a:t>قد تكون سبيلا لتكاسل بعض العاملين وتراخيهم في القيام بمهامهم مما يؤدي إلي هبوط المستوي التعليمي</a:t>
          </a:r>
          <a:endParaRPr lang="ar-SA" sz="1600" dirty="0"/>
        </a:p>
      </dgm:t>
    </dgm:pt>
    <dgm:pt modelId="{B31F5E9D-5E58-4A08-ADD4-852DFF121874}" type="parTrans" cxnId="{D8C59048-2BC3-47FD-A1B4-7C0F777A1BEB}">
      <dgm:prSet/>
      <dgm:spPr/>
      <dgm:t>
        <a:bodyPr/>
        <a:lstStyle/>
        <a:p>
          <a:pPr rtl="1"/>
          <a:endParaRPr lang="ar-SA"/>
        </a:p>
      </dgm:t>
    </dgm:pt>
    <dgm:pt modelId="{C4B32513-0C66-4ECD-B175-AE1AD548DC52}" type="sibTrans" cxnId="{D8C59048-2BC3-47FD-A1B4-7C0F777A1BEB}">
      <dgm:prSet/>
      <dgm:spPr/>
      <dgm:t>
        <a:bodyPr/>
        <a:lstStyle/>
        <a:p>
          <a:pPr rtl="1"/>
          <a:endParaRPr lang="ar-SA"/>
        </a:p>
      </dgm:t>
    </dgm:pt>
    <dgm:pt modelId="{8E5E465B-5FB9-4FA9-8E14-5C29F909B13A}">
      <dgm:prSet phldrT="[نص]" custT="1"/>
      <dgm:spPr/>
      <dgm:t>
        <a:bodyPr/>
        <a:lstStyle/>
        <a:p>
          <a:pPr rtl="1"/>
          <a:r>
            <a:rPr lang="ar-SA" sz="1600" dirty="0" smtClean="0"/>
            <a:t>قد تكون سبيلا إلي الانعزالية عن بقية المجتمع مما يعمل علي تصدعه </a:t>
          </a:r>
          <a:endParaRPr lang="ar-SA" sz="1600" dirty="0"/>
        </a:p>
      </dgm:t>
    </dgm:pt>
    <dgm:pt modelId="{47CC1FD8-D0EC-4D0C-93AE-B82DE3FAED1D}" type="parTrans" cxnId="{DF519FFF-5EFA-44D7-9DBD-1CD9DAFE8187}">
      <dgm:prSet/>
      <dgm:spPr/>
      <dgm:t>
        <a:bodyPr/>
        <a:lstStyle/>
        <a:p>
          <a:pPr rtl="1"/>
          <a:endParaRPr lang="ar-SA"/>
        </a:p>
      </dgm:t>
    </dgm:pt>
    <dgm:pt modelId="{C62F4280-CEC7-47E4-82EB-FFD00DDF135A}" type="sibTrans" cxnId="{DF519FFF-5EFA-44D7-9DBD-1CD9DAFE8187}">
      <dgm:prSet/>
      <dgm:spPr/>
      <dgm:t>
        <a:bodyPr/>
        <a:lstStyle/>
        <a:p>
          <a:pPr rtl="1"/>
          <a:endParaRPr lang="ar-SA"/>
        </a:p>
      </dgm:t>
    </dgm:pt>
    <dgm:pt modelId="{3FCEF63B-F986-4C0A-8E79-7FC33528E9BC}">
      <dgm:prSet phldrT="[نص]" custT="1"/>
      <dgm:spPr/>
      <dgm:t>
        <a:bodyPr/>
        <a:lstStyle/>
        <a:p>
          <a:pPr rtl="1"/>
          <a:r>
            <a:rPr lang="ar-SA" sz="1600" dirty="0" smtClean="0"/>
            <a:t>لا تستطيع التفاعل مع التطور التربوي الحديث الذي يحمل الادارة منفردة أكثر من طاقتها </a:t>
          </a:r>
          <a:endParaRPr lang="ar-SA" sz="1600" dirty="0"/>
        </a:p>
      </dgm:t>
    </dgm:pt>
    <dgm:pt modelId="{CA0773C5-479A-418D-85C6-F852DCD978B3}" type="parTrans" cxnId="{2BA024EC-2A1C-4668-94D0-39356A6097E2}">
      <dgm:prSet/>
      <dgm:spPr/>
      <dgm:t>
        <a:bodyPr/>
        <a:lstStyle/>
        <a:p>
          <a:pPr rtl="1"/>
          <a:endParaRPr lang="ar-SA"/>
        </a:p>
      </dgm:t>
    </dgm:pt>
    <dgm:pt modelId="{3E5FF301-0B21-4A24-96DE-8A3785AB6312}" type="sibTrans" cxnId="{2BA024EC-2A1C-4668-94D0-39356A6097E2}">
      <dgm:prSet/>
      <dgm:spPr/>
      <dgm:t>
        <a:bodyPr/>
        <a:lstStyle/>
        <a:p>
          <a:pPr rtl="1"/>
          <a:endParaRPr lang="ar-SA"/>
        </a:p>
      </dgm:t>
    </dgm:pt>
    <dgm:pt modelId="{49CAD60E-2F95-4607-A9F9-1BFFCE5B9202}">
      <dgm:prSet phldrT="[نص]" custT="1"/>
      <dgm:spPr/>
      <dgm:t>
        <a:bodyPr/>
        <a:lstStyle/>
        <a:p>
          <a:pPr rtl="1"/>
          <a:r>
            <a:rPr lang="ar-SA" sz="1600" dirty="0" smtClean="0"/>
            <a:t>لا تسمح بتوفير القيادات في مختلف المجالات مما يسبب ضعفا في الكفاية بميدان العمل</a:t>
          </a:r>
          <a:endParaRPr lang="ar-SA" sz="1600" dirty="0"/>
        </a:p>
      </dgm:t>
    </dgm:pt>
    <dgm:pt modelId="{65059A2C-927C-4180-82C4-275D0DCADFE7}" type="parTrans" cxnId="{107788CA-9BE1-4552-A796-556B19A677DA}">
      <dgm:prSet/>
      <dgm:spPr/>
      <dgm:t>
        <a:bodyPr/>
        <a:lstStyle/>
        <a:p>
          <a:pPr rtl="1"/>
          <a:endParaRPr lang="ar-SA"/>
        </a:p>
      </dgm:t>
    </dgm:pt>
    <dgm:pt modelId="{CD4FEF78-5932-4736-94FE-16917114B8E0}" type="sibTrans" cxnId="{107788CA-9BE1-4552-A796-556B19A677DA}">
      <dgm:prSet/>
      <dgm:spPr/>
      <dgm:t>
        <a:bodyPr/>
        <a:lstStyle/>
        <a:p>
          <a:pPr rtl="1"/>
          <a:endParaRPr lang="ar-SA"/>
        </a:p>
      </dgm:t>
    </dgm:pt>
    <dgm:pt modelId="{8B42B756-87B7-41F4-8575-F11FE3AF3BE5}" type="pres">
      <dgm:prSet presAssocID="{77580D86-C626-4D0E-B77A-FD09C39174AA}" presName="Name0" presStyleCnt="0">
        <dgm:presLayoutVars>
          <dgm:chMax val="1"/>
          <dgm:dir/>
          <dgm:animLvl val="ctr"/>
          <dgm:resizeHandles val="exact"/>
        </dgm:presLayoutVars>
      </dgm:prSet>
      <dgm:spPr/>
      <dgm:t>
        <a:bodyPr/>
        <a:lstStyle/>
        <a:p>
          <a:pPr rtl="1"/>
          <a:endParaRPr lang="ar-SA"/>
        </a:p>
      </dgm:t>
    </dgm:pt>
    <dgm:pt modelId="{11B0B3D8-95E5-45C1-A921-2FB7713AC6B3}" type="pres">
      <dgm:prSet presAssocID="{98CA0095-7458-4668-9DB9-93FBF9CF626D}" presName="centerShape" presStyleLbl="node0" presStyleIdx="0" presStyleCnt="1"/>
      <dgm:spPr/>
      <dgm:t>
        <a:bodyPr/>
        <a:lstStyle/>
        <a:p>
          <a:pPr rtl="1"/>
          <a:endParaRPr lang="ar-SA"/>
        </a:p>
      </dgm:t>
    </dgm:pt>
    <dgm:pt modelId="{45FAD9A7-93A0-48F0-9311-001875508D95}" type="pres">
      <dgm:prSet presAssocID="{19B1FDCB-80EB-4A40-B4AD-D3DAFAD20B38}" presName="node" presStyleLbl="node1" presStyleIdx="0" presStyleCnt="4" custScaleX="269470" custScaleY="161543" custRadScaleRad="100934" custRadScaleInc="-1649">
        <dgm:presLayoutVars>
          <dgm:bulletEnabled val="1"/>
        </dgm:presLayoutVars>
      </dgm:prSet>
      <dgm:spPr/>
      <dgm:t>
        <a:bodyPr/>
        <a:lstStyle/>
        <a:p>
          <a:pPr rtl="1"/>
          <a:endParaRPr lang="ar-SA"/>
        </a:p>
      </dgm:t>
    </dgm:pt>
    <dgm:pt modelId="{961CD946-AB93-40F1-890E-032623FDE187}" type="pres">
      <dgm:prSet presAssocID="{19B1FDCB-80EB-4A40-B4AD-D3DAFAD20B38}" presName="dummy" presStyleCnt="0"/>
      <dgm:spPr/>
    </dgm:pt>
    <dgm:pt modelId="{57DC9E6B-734C-46A4-84ED-C6544F95749B}" type="pres">
      <dgm:prSet presAssocID="{C4B32513-0C66-4ECD-B175-AE1AD548DC52}" presName="sibTrans" presStyleLbl="sibTrans2D1" presStyleIdx="0" presStyleCnt="4"/>
      <dgm:spPr/>
      <dgm:t>
        <a:bodyPr/>
        <a:lstStyle/>
        <a:p>
          <a:pPr rtl="1"/>
          <a:endParaRPr lang="ar-SA"/>
        </a:p>
      </dgm:t>
    </dgm:pt>
    <dgm:pt modelId="{78F3C897-CF4D-4CA0-AD24-DC8BFC6B890F}" type="pres">
      <dgm:prSet presAssocID="{8E5E465B-5FB9-4FA9-8E14-5C29F909B13A}" presName="node" presStyleLbl="node1" presStyleIdx="1" presStyleCnt="4" custScaleX="223035" custRadScaleRad="115069" custRadScaleInc="2568">
        <dgm:presLayoutVars>
          <dgm:bulletEnabled val="1"/>
        </dgm:presLayoutVars>
      </dgm:prSet>
      <dgm:spPr/>
      <dgm:t>
        <a:bodyPr/>
        <a:lstStyle/>
        <a:p>
          <a:pPr rtl="1"/>
          <a:endParaRPr lang="ar-SA"/>
        </a:p>
      </dgm:t>
    </dgm:pt>
    <dgm:pt modelId="{D48F82FA-D72D-4EE3-973F-9AF7798C0C02}" type="pres">
      <dgm:prSet presAssocID="{8E5E465B-5FB9-4FA9-8E14-5C29F909B13A}" presName="dummy" presStyleCnt="0"/>
      <dgm:spPr/>
    </dgm:pt>
    <dgm:pt modelId="{93F79E04-C05D-45E5-8FB6-E9385BC4B0CD}" type="pres">
      <dgm:prSet presAssocID="{C62F4280-CEC7-47E4-82EB-FFD00DDF135A}" presName="sibTrans" presStyleLbl="sibTrans2D1" presStyleIdx="1" presStyleCnt="4"/>
      <dgm:spPr/>
      <dgm:t>
        <a:bodyPr/>
        <a:lstStyle/>
        <a:p>
          <a:pPr rtl="1"/>
          <a:endParaRPr lang="ar-SA"/>
        </a:p>
      </dgm:t>
    </dgm:pt>
    <dgm:pt modelId="{AB8D3392-0C0D-4C14-9D47-F3A9D8E3A378}" type="pres">
      <dgm:prSet presAssocID="{3FCEF63B-F986-4C0A-8E79-7FC33528E9BC}" presName="node" presStyleLbl="node1" presStyleIdx="2" presStyleCnt="4" custScaleX="361935">
        <dgm:presLayoutVars>
          <dgm:bulletEnabled val="1"/>
        </dgm:presLayoutVars>
      </dgm:prSet>
      <dgm:spPr/>
      <dgm:t>
        <a:bodyPr/>
        <a:lstStyle/>
        <a:p>
          <a:pPr rtl="1"/>
          <a:endParaRPr lang="ar-SA"/>
        </a:p>
      </dgm:t>
    </dgm:pt>
    <dgm:pt modelId="{D1463DB6-B178-4427-86C1-7AF2A409DA60}" type="pres">
      <dgm:prSet presAssocID="{3FCEF63B-F986-4C0A-8E79-7FC33528E9BC}" presName="dummy" presStyleCnt="0"/>
      <dgm:spPr/>
    </dgm:pt>
    <dgm:pt modelId="{D3CE5C93-7E08-4483-BDC1-640DC0770655}" type="pres">
      <dgm:prSet presAssocID="{3E5FF301-0B21-4A24-96DE-8A3785AB6312}" presName="sibTrans" presStyleLbl="sibTrans2D1" presStyleIdx="2" presStyleCnt="4"/>
      <dgm:spPr/>
      <dgm:t>
        <a:bodyPr/>
        <a:lstStyle/>
        <a:p>
          <a:pPr rtl="1"/>
          <a:endParaRPr lang="ar-SA"/>
        </a:p>
      </dgm:t>
    </dgm:pt>
    <dgm:pt modelId="{DC90C724-EF89-4FBC-B877-445611B5A78D}" type="pres">
      <dgm:prSet presAssocID="{49CAD60E-2F95-4607-A9F9-1BFFCE5B9202}" presName="node" presStyleLbl="node1" presStyleIdx="3" presStyleCnt="4" custScaleX="253982" custRadScaleRad="133125" custRadScaleInc="-8296">
        <dgm:presLayoutVars>
          <dgm:bulletEnabled val="1"/>
        </dgm:presLayoutVars>
      </dgm:prSet>
      <dgm:spPr/>
      <dgm:t>
        <a:bodyPr/>
        <a:lstStyle/>
        <a:p>
          <a:pPr rtl="1"/>
          <a:endParaRPr lang="ar-SA"/>
        </a:p>
      </dgm:t>
    </dgm:pt>
    <dgm:pt modelId="{F8C0C5F0-E18F-4918-967A-A15AF5399D43}" type="pres">
      <dgm:prSet presAssocID="{49CAD60E-2F95-4607-A9F9-1BFFCE5B9202}" presName="dummy" presStyleCnt="0"/>
      <dgm:spPr/>
    </dgm:pt>
    <dgm:pt modelId="{92D96040-2478-4E18-98FA-D9EDE7F2BE0F}" type="pres">
      <dgm:prSet presAssocID="{CD4FEF78-5932-4736-94FE-16917114B8E0}" presName="sibTrans" presStyleLbl="sibTrans2D1" presStyleIdx="3" presStyleCnt="4"/>
      <dgm:spPr/>
      <dgm:t>
        <a:bodyPr/>
        <a:lstStyle/>
        <a:p>
          <a:pPr rtl="1"/>
          <a:endParaRPr lang="ar-SA"/>
        </a:p>
      </dgm:t>
    </dgm:pt>
  </dgm:ptLst>
  <dgm:cxnLst>
    <dgm:cxn modelId="{19AF16DD-4986-49E3-B6FF-D5BF8CFB15FF}" srcId="{77580D86-C626-4D0E-B77A-FD09C39174AA}" destId="{98CA0095-7458-4668-9DB9-93FBF9CF626D}" srcOrd="0" destOrd="0" parTransId="{F7CAF68B-5640-4CA9-B1A8-94B7D09424A4}" sibTransId="{9A55A7CD-BF61-4D22-9400-60C7F494635D}"/>
    <dgm:cxn modelId="{61DC35A5-11DE-4C5D-BECC-78B37CA4F0E7}" type="presOf" srcId="{CD4FEF78-5932-4736-94FE-16917114B8E0}" destId="{92D96040-2478-4E18-98FA-D9EDE7F2BE0F}" srcOrd="0" destOrd="0" presId="urn:microsoft.com/office/officeart/2005/8/layout/radial6"/>
    <dgm:cxn modelId="{9755E047-8F24-482D-877C-982A6B7CA7B7}" type="presOf" srcId="{77580D86-C626-4D0E-B77A-FD09C39174AA}" destId="{8B42B756-87B7-41F4-8575-F11FE3AF3BE5}" srcOrd="0" destOrd="0" presId="urn:microsoft.com/office/officeart/2005/8/layout/radial6"/>
    <dgm:cxn modelId="{1D22AEC6-BB09-46A6-B32E-3EBC11B3B60B}" type="presOf" srcId="{3E5FF301-0B21-4A24-96DE-8A3785AB6312}" destId="{D3CE5C93-7E08-4483-BDC1-640DC0770655}" srcOrd="0" destOrd="0" presId="urn:microsoft.com/office/officeart/2005/8/layout/radial6"/>
    <dgm:cxn modelId="{DF519FFF-5EFA-44D7-9DBD-1CD9DAFE8187}" srcId="{98CA0095-7458-4668-9DB9-93FBF9CF626D}" destId="{8E5E465B-5FB9-4FA9-8E14-5C29F909B13A}" srcOrd="1" destOrd="0" parTransId="{47CC1FD8-D0EC-4D0C-93AE-B82DE3FAED1D}" sibTransId="{C62F4280-CEC7-47E4-82EB-FFD00DDF135A}"/>
    <dgm:cxn modelId="{59F6EA0F-CA71-4CD4-B47B-56F1BE08B739}" type="presOf" srcId="{8E5E465B-5FB9-4FA9-8E14-5C29F909B13A}" destId="{78F3C897-CF4D-4CA0-AD24-DC8BFC6B890F}" srcOrd="0" destOrd="0" presId="urn:microsoft.com/office/officeart/2005/8/layout/radial6"/>
    <dgm:cxn modelId="{F062D3F0-F281-43FC-811F-EDF5177AA9DF}" type="presOf" srcId="{C4B32513-0C66-4ECD-B175-AE1AD548DC52}" destId="{57DC9E6B-734C-46A4-84ED-C6544F95749B}" srcOrd="0" destOrd="0" presId="urn:microsoft.com/office/officeart/2005/8/layout/radial6"/>
    <dgm:cxn modelId="{C5E4B902-099D-45BC-930E-F701F5A4D80E}" type="presOf" srcId="{3FCEF63B-F986-4C0A-8E79-7FC33528E9BC}" destId="{AB8D3392-0C0D-4C14-9D47-F3A9D8E3A378}" srcOrd="0" destOrd="0" presId="urn:microsoft.com/office/officeart/2005/8/layout/radial6"/>
    <dgm:cxn modelId="{2BA024EC-2A1C-4668-94D0-39356A6097E2}" srcId="{98CA0095-7458-4668-9DB9-93FBF9CF626D}" destId="{3FCEF63B-F986-4C0A-8E79-7FC33528E9BC}" srcOrd="2" destOrd="0" parTransId="{CA0773C5-479A-418D-85C6-F852DCD978B3}" sibTransId="{3E5FF301-0B21-4A24-96DE-8A3785AB6312}"/>
    <dgm:cxn modelId="{042750ED-F2BD-4447-91B3-012115072224}" type="presOf" srcId="{49CAD60E-2F95-4607-A9F9-1BFFCE5B9202}" destId="{DC90C724-EF89-4FBC-B877-445611B5A78D}" srcOrd="0" destOrd="0" presId="urn:microsoft.com/office/officeart/2005/8/layout/radial6"/>
    <dgm:cxn modelId="{107788CA-9BE1-4552-A796-556B19A677DA}" srcId="{98CA0095-7458-4668-9DB9-93FBF9CF626D}" destId="{49CAD60E-2F95-4607-A9F9-1BFFCE5B9202}" srcOrd="3" destOrd="0" parTransId="{65059A2C-927C-4180-82C4-275D0DCADFE7}" sibTransId="{CD4FEF78-5932-4736-94FE-16917114B8E0}"/>
    <dgm:cxn modelId="{1F0E6B5B-CCAA-4E5E-9088-3CFE8C386A6F}" type="presOf" srcId="{C62F4280-CEC7-47E4-82EB-FFD00DDF135A}" destId="{93F79E04-C05D-45E5-8FB6-E9385BC4B0CD}" srcOrd="0" destOrd="0" presId="urn:microsoft.com/office/officeart/2005/8/layout/radial6"/>
    <dgm:cxn modelId="{D8C59048-2BC3-47FD-A1B4-7C0F777A1BEB}" srcId="{98CA0095-7458-4668-9DB9-93FBF9CF626D}" destId="{19B1FDCB-80EB-4A40-B4AD-D3DAFAD20B38}" srcOrd="0" destOrd="0" parTransId="{B31F5E9D-5E58-4A08-ADD4-852DFF121874}" sibTransId="{C4B32513-0C66-4ECD-B175-AE1AD548DC52}"/>
    <dgm:cxn modelId="{E65CB096-EFCB-483B-B60E-DBF4F4FE501F}" type="presOf" srcId="{19B1FDCB-80EB-4A40-B4AD-D3DAFAD20B38}" destId="{45FAD9A7-93A0-48F0-9311-001875508D95}" srcOrd="0" destOrd="0" presId="urn:microsoft.com/office/officeart/2005/8/layout/radial6"/>
    <dgm:cxn modelId="{98D94EE4-B039-40C1-957B-57F4E84169AE}" type="presOf" srcId="{98CA0095-7458-4668-9DB9-93FBF9CF626D}" destId="{11B0B3D8-95E5-45C1-A921-2FB7713AC6B3}" srcOrd="0" destOrd="0" presId="urn:microsoft.com/office/officeart/2005/8/layout/radial6"/>
    <dgm:cxn modelId="{A3A036C8-9FE1-4540-BF36-127D2976D9BD}" type="presParOf" srcId="{8B42B756-87B7-41F4-8575-F11FE3AF3BE5}" destId="{11B0B3D8-95E5-45C1-A921-2FB7713AC6B3}" srcOrd="0" destOrd="0" presId="urn:microsoft.com/office/officeart/2005/8/layout/radial6"/>
    <dgm:cxn modelId="{840E2471-12A6-488B-9868-0F12C278A814}" type="presParOf" srcId="{8B42B756-87B7-41F4-8575-F11FE3AF3BE5}" destId="{45FAD9A7-93A0-48F0-9311-001875508D95}" srcOrd="1" destOrd="0" presId="urn:microsoft.com/office/officeart/2005/8/layout/radial6"/>
    <dgm:cxn modelId="{4938B035-F441-4DE6-8AF6-1E2738719AD9}" type="presParOf" srcId="{8B42B756-87B7-41F4-8575-F11FE3AF3BE5}" destId="{961CD946-AB93-40F1-890E-032623FDE187}" srcOrd="2" destOrd="0" presId="urn:microsoft.com/office/officeart/2005/8/layout/radial6"/>
    <dgm:cxn modelId="{429311E2-5A84-4E0C-AF47-C2383C5976D2}" type="presParOf" srcId="{8B42B756-87B7-41F4-8575-F11FE3AF3BE5}" destId="{57DC9E6B-734C-46A4-84ED-C6544F95749B}" srcOrd="3" destOrd="0" presId="urn:microsoft.com/office/officeart/2005/8/layout/radial6"/>
    <dgm:cxn modelId="{A45F8274-6970-4EA3-AE69-B740AB417F73}" type="presParOf" srcId="{8B42B756-87B7-41F4-8575-F11FE3AF3BE5}" destId="{78F3C897-CF4D-4CA0-AD24-DC8BFC6B890F}" srcOrd="4" destOrd="0" presId="urn:microsoft.com/office/officeart/2005/8/layout/radial6"/>
    <dgm:cxn modelId="{E0DF18EC-1E08-4D1E-AA27-0A807D357E29}" type="presParOf" srcId="{8B42B756-87B7-41F4-8575-F11FE3AF3BE5}" destId="{D48F82FA-D72D-4EE3-973F-9AF7798C0C02}" srcOrd="5" destOrd="0" presId="urn:microsoft.com/office/officeart/2005/8/layout/radial6"/>
    <dgm:cxn modelId="{FFAA0141-EE3D-470A-9B09-A4B060FDA77D}" type="presParOf" srcId="{8B42B756-87B7-41F4-8575-F11FE3AF3BE5}" destId="{93F79E04-C05D-45E5-8FB6-E9385BC4B0CD}" srcOrd="6" destOrd="0" presId="urn:microsoft.com/office/officeart/2005/8/layout/radial6"/>
    <dgm:cxn modelId="{494E98FF-3105-4775-BD0B-AAA5A47198AF}" type="presParOf" srcId="{8B42B756-87B7-41F4-8575-F11FE3AF3BE5}" destId="{AB8D3392-0C0D-4C14-9D47-F3A9D8E3A378}" srcOrd="7" destOrd="0" presId="urn:microsoft.com/office/officeart/2005/8/layout/radial6"/>
    <dgm:cxn modelId="{CC17E909-ABBA-4EA4-91F2-0941A50571DA}" type="presParOf" srcId="{8B42B756-87B7-41F4-8575-F11FE3AF3BE5}" destId="{D1463DB6-B178-4427-86C1-7AF2A409DA60}" srcOrd="8" destOrd="0" presId="urn:microsoft.com/office/officeart/2005/8/layout/radial6"/>
    <dgm:cxn modelId="{6E12CECB-438B-4A15-B687-D8285D99208D}" type="presParOf" srcId="{8B42B756-87B7-41F4-8575-F11FE3AF3BE5}" destId="{D3CE5C93-7E08-4483-BDC1-640DC0770655}" srcOrd="9" destOrd="0" presId="urn:microsoft.com/office/officeart/2005/8/layout/radial6"/>
    <dgm:cxn modelId="{83AF9486-D768-4B06-A785-C34EE3A3CD83}" type="presParOf" srcId="{8B42B756-87B7-41F4-8575-F11FE3AF3BE5}" destId="{DC90C724-EF89-4FBC-B877-445611B5A78D}" srcOrd="10" destOrd="0" presId="urn:microsoft.com/office/officeart/2005/8/layout/radial6"/>
    <dgm:cxn modelId="{7B85FA72-F1F3-4ADC-A641-51F2557A9FB9}" type="presParOf" srcId="{8B42B756-87B7-41F4-8575-F11FE3AF3BE5}" destId="{F8C0C5F0-E18F-4918-967A-A15AF5399D43}" srcOrd="11" destOrd="0" presId="urn:microsoft.com/office/officeart/2005/8/layout/radial6"/>
    <dgm:cxn modelId="{74B67B9B-2476-464A-89A4-E8AB92C28D6F}" type="presParOf" srcId="{8B42B756-87B7-41F4-8575-F11FE3AF3BE5}" destId="{92D96040-2478-4E18-98FA-D9EDE7F2BE0F}"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CB78C-38A5-4DE6-9B5E-A2E6783BA515}">
      <dsp:nvSpPr>
        <dsp:cNvPr id="0" name=""/>
        <dsp:cNvSpPr/>
      </dsp:nvSpPr>
      <dsp:spPr>
        <a:xfrm>
          <a:off x="2370346" y="506680"/>
          <a:ext cx="3376076" cy="3376076"/>
        </a:xfrm>
        <a:prstGeom prst="blockArc">
          <a:avLst>
            <a:gd name="adj1" fmla="val 10800000"/>
            <a:gd name="adj2" fmla="val 16200000"/>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09B21CB2-D269-433B-8E6A-8B4BBC6702F8}">
      <dsp:nvSpPr>
        <dsp:cNvPr id="0" name=""/>
        <dsp:cNvSpPr/>
      </dsp:nvSpPr>
      <dsp:spPr>
        <a:xfrm>
          <a:off x="2370345" y="508498"/>
          <a:ext cx="3376076" cy="3376076"/>
        </a:xfrm>
        <a:prstGeom prst="blockArc">
          <a:avLst>
            <a:gd name="adj1" fmla="val 5458104"/>
            <a:gd name="adj2" fmla="val 10803790"/>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F1BAA115-08AF-43EA-B88B-439D3A333D30}">
      <dsp:nvSpPr>
        <dsp:cNvPr id="0" name=""/>
        <dsp:cNvSpPr/>
      </dsp:nvSpPr>
      <dsp:spPr>
        <a:xfrm>
          <a:off x="2370347" y="508498"/>
          <a:ext cx="3376076" cy="3376076"/>
        </a:xfrm>
        <a:prstGeom prst="blockArc">
          <a:avLst>
            <a:gd name="adj1" fmla="val 21596210"/>
            <a:gd name="adj2" fmla="val 5458108"/>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5A30DE6D-040F-427C-A9D3-F70949D3F647}">
      <dsp:nvSpPr>
        <dsp:cNvPr id="0" name=""/>
        <dsp:cNvSpPr/>
      </dsp:nvSpPr>
      <dsp:spPr>
        <a:xfrm>
          <a:off x="2370346" y="506680"/>
          <a:ext cx="3376076" cy="3376076"/>
        </a:xfrm>
        <a:prstGeom prst="blockArc">
          <a:avLst>
            <a:gd name="adj1" fmla="val 16200000"/>
            <a:gd name="adj2" fmla="val 0"/>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5E760C6C-DC39-4C14-AEA0-33EE37FDA0A0}">
      <dsp:nvSpPr>
        <dsp:cNvPr id="0" name=""/>
        <dsp:cNvSpPr/>
      </dsp:nvSpPr>
      <dsp:spPr>
        <a:xfrm>
          <a:off x="3280832" y="1417165"/>
          <a:ext cx="1555105" cy="1555105"/>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ar-SA" sz="3600" kern="1200" dirty="0" smtClean="0"/>
            <a:t>المزايا</a:t>
          </a:r>
          <a:endParaRPr lang="ar-SA" sz="3600" kern="1200" dirty="0"/>
        </a:p>
      </dsp:txBody>
      <dsp:txXfrm>
        <a:off x="3508572" y="1644905"/>
        <a:ext cx="1099625" cy="1099625"/>
      </dsp:txXfrm>
    </dsp:sp>
    <dsp:sp modelId="{EEBE48C4-457E-4223-AB2F-F02BF0C9E9A0}">
      <dsp:nvSpPr>
        <dsp:cNvPr id="0" name=""/>
        <dsp:cNvSpPr/>
      </dsp:nvSpPr>
      <dsp:spPr>
        <a:xfrm>
          <a:off x="3150432" y="1582"/>
          <a:ext cx="1815903"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تحقق اقتصادا في النفقات التعليمية</a:t>
          </a:r>
          <a:endParaRPr lang="ar-SA" sz="2000" kern="1200" dirty="0"/>
        </a:p>
      </dsp:txBody>
      <dsp:txXfrm>
        <a:off x="3416365" y="161000"/>
        <a:ext cx="1284037" cy="769737"/>
      </dsp:txXfrm>
    </dsp:sp>
    <dsp:sp modelId="{CEBFB1CB-3C9F-443F-98F0-BEE46C7D24D5}">
      <dsp:nvSpPr>
        <dsp:cNvPr id="0" name=""/>
        <dsp:cNvSpPr/>
      </dsp:nvSpPr>
      <dsp:spPr>
        <a:xfrm>
          <a:off x="4542585" y="1650431"/>
          <a:ext cx="2329297"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تحقق تماسكا لدي العاملين من فنيين وإداريين ومدرسين</a:t>
          </a:r>
          <a:endParaRPr lang="ar-SA" sz="2000" kern="1200" dirty="0"/>
        </a:p>
      </dsp:txBody>
      <dsp:txXfrm>
        <a:off x="4883703" y="1809849"/>
        <a:ext cx="1647061" cy="769737"/>
      </dsp:txXfrm>
    </dsp:sp>
    <dsp:sp modelId="{209A0E32-912E-491D-8907-B3528D39270B}">
      <dsp:nvSpPr>
        <dsp:cNvPr id="0" name=""/>
        <dsp:cNvSpPr/>
      </dsp:nvSpPr>
      <dsp:spPr>
        <a:xfrm>
          <a:off x="2828742" y="3300863"/>
          <a:ext cx="2403548"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b="1" kern="1200" dirty="0" smtClean="0"/>
            <a:t>تحقق انضباطا إداريا وتحديدا دقيقا للمسئولية</a:t>
          </a:r>
          <a:endParaRPr lang="ar-SA" sz="1800" b="1" kern="1200" dirty="0"/>
        </a:p>
      </dsp:txBody>
      <dsp:txXfrm>
        <a:off x="3180733" y="3460281"/>
        <a:ext cx="1699566" cy="769737"/>
      </dsp:txXfrm>
    </dsp:sp>
    <dsp:sp modelId="{3554E0AF-7829-48CC-B78F-F4643CF8C146}">
      <dsp:nvSpPr>
        <dsp:cNvPr id="0" name=""/>
        <dsp:cNvSpPr/>
      </dsp:nvSpPr>
      <dsp:spPr>
        <a:xfrm>
          <a:off x="1357717" y="1650431"/>
          <a:ext cx="2103635"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SA" sz="1600" b="1" kern="1200" dirty="0" smtClean="0"/>
            <a:t>تعمل علي توحيد مواصفات التعليم ومنح فرص متكافئة لجميع المدرسين والطلبة</a:t>
          </a:r>
          <a:endParaRPr lang="ar-SA" sz="1600" b="1" kern="1200" dirty="0"/>
        </a:p>
      </dsp:txBody>
      <dsp:txXfrm>
        <a:off x="1665787" y="1809849"/>
        <a:ext cx="1487495" cy="7697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D03DED-7ED1-41E6-A069-ACAAC11A22CA}">
      <dsp:nvSpPr>
        <dsp:cNvPr id="0" name=""/>
        <dsp:cNvSpPr/>
      </dsp:nvSpPr>
      <dsp:spPr>
        <a:xfrm>
          <a:off x="6043701" y="2642769"/>
          <a:ext cx="91440" cy="492245"/>
        </a:xfrm>
        <a:custGeom>
          <a:avLst/>
          <a:gdLst/>
          <a:ahLst/>
          <a:cxnLst/>
          <a:rect l="0" t="0" r="0" b="0"/>
          <a:pathLst>
            <a:path>
              <a:moveTo>
                <a:pt x="45720" y="0"/>
              </a:moveTo>
              <a:lnTo>
                <a:pt x="45720" y="4922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CA6632-3B68-4AEF-A620-67CBD4129F73}">
      <dsp:nvSpPr>
        <dsp:cNvPr id="0" name=""/>
        <dsp:cNvSpPr/>
      </dsp:nvSpPr>
      <dsp:spPr>
        <a:xfrm>
          <a:off x="4537933" y="1075766"/>
          <a:ext cx="1551488" cy="492245"/>
        </a:xfrm>
        <a:custGeom>
          <a:avLst/>
          <a:gdLst/>
          <a:ahLst/>
          <a:cxnLst/>
          <a:rect l="0" t="0" r="0" b="0"/>
          <a:pathLst>
            <a:path>
              <a:moveTo>
                <a:pt x="0" y="0"/>
              </a:moveTo>
              <a:lnTo>
                <a:pt x="0" y="335450"/>
              </a:lnTo>
              <a:lnTo>
                <a:pt x="1551488" y="335450"/>
              </a:lnTo>
              <a:lnTo>
                <a:pt x="1551488" y="4922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580967-53B0-464C-9BD7-41786054CD60}">
      <dsp:nvSpPr>
        <dsp:cNvPr id="0" name=""/>
        <dsp:cNvSpPr/>
      </dsp:nvSpPr>
      <dsp:spPr>
        <a:xfrm>
          <a:off x="2986444" y="2642769"/>
          <a:ext cx="1034325" cy="492245"/>
        </a:xfrm>
        <a:custGeom>
          <a:avLst/>
          <a:gdLst/>
          <a:ahLst/>
          <a:cxnLst/>
          <a:rect l="0" t="0" r="0" b="0"/>
          <a:pathLst>
            <a:path>
              <a:moveTo>
                <a:pt x="0" y="0"/>
              </a:moveTo>
              <a:lnTo>
                <a:pt x="0" y="335450"/>
              </a:lnTo>
              <a:lnTo>
                <a:pt x="1034325" y="335450"/>
              </a:lnTo>
              <a:lnTo>
                <a:pt x="1034325" y="4922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DA2617-9AFB-4E45-A18C-A42DC31A7CA3}">
      <dsp:nvSpPr>
        <dsp:cNvPr id="0" name=""/>
        <dsp:cNvSpPr/>
      </dsp:nvSpPr>
      <dsp:spPr>
        <a:xfrm>
          <a:off x="1952118" y="2642769"/>
          <a:ext cx="1034325" cy="492245"/>
        </a:xfrm>
        <a:custGeom>
          <a:avLst/>
          <a:gdLst/>
          <a:ahLst/>
          <a:cxnLst/>
          <a:rect l="0" t="0" r="0" b="0"/>
          <a:pathLst>
            <a:path>
              <a:moveTo>
                <a:pt x="1034325" y="0"/>
              </a:moveTo>
              <a:lnTo>
                <a:pt x="1034325" y="335450"/>
              </a:lnTo>
              <a:lnTo>
                <a:pt x="0" y="335450"/>
              </a:lnTo>
              <a:lnTo>
                <a:pt x="0" y="4922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5DD351-347B-453E-80EF-6454C43A6041}">
      <dsp:nvSpPr>
        <dsp:cNvPr id="0" name=""/>
        <dsp:cNvSpPr/>
      </dsp:nvSpPr>
      <dsp:spPr>
        <a:xfrm>
          <a:off x="2986444" y="1075766"/>
          <a:ext cx="1551488" cy="492245"/>
        </a:xfrm>
        <a:custGeom>
          <a:avLst/>
          <a:gdLst/>
          <a:ahLst/>
          <a:cxnLst/>
          <a:rect l="0" t="0" r="0" b="0"/>
          <a:pathLst>
            <a:path>
              <a:moveTo>
                <a:pt x="1551488" y="0"/>
              </a:moveTo>
              <a:lnTo>
                <a:pt x="1551488" y="335450"/>
              </a:lnTo>
              <a:lnTo>
                <a:pt x="0" y="335450"/>
              </a:lnTo>
              <a:lnTo>
                <a:pt x="0" y="4922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855EC9-3E32-4437-B12B-AB62958888F6}">
      <dsp:nvSpPr>
        <dsp:cNvPr id="0" name=""/>
        <dsp:cNvSpPr/>
      </dsp:nvSpPr>
      <dsp:spPr>
        <a:xfrm>
          <a:off x="3691666" y="1007"/>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3595D0-3FEB-433A-8393-5AA280C5E035}">
      <dsp:nvSpPr>
        <dsp:cNvPr id="0" name=""/>
        <dsp:cNvSpPr/>
      </dsp:nvSpPr>
      <dsp:spPr>
        <a:xfrm>
          <a:off x="3879725" y="179663"/>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عيوب الإدارة المركزية</a:t>
          </a:r>
          <a:endParaRPr lang="ar-SA" sz="1600" kern="1200" dirty="0"/>
        </a:p>
      </dsp:txBody>
      <dsp:txXfrm>
        <a:off x="3911204" y="211142"/>
        <a:ext cx="1629574" cy="1011800"/>
      </dsp:txXfrm>
    </dsp:sp>
    <dsp:sp modelId="{1AC4E627-71F9-44A2-9510-63F8114465CB}">
      <dsp:nvSpPr>
        <dsp:cNvPr id="0" name=""/>
        <dsp:cNvSpPr/>
      </dsp:nvSpPr>
      <dsp:spPr>
        <a:xfrm>
          <a:off x="2140178" y="1568011"/>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61FB30-69C3-4E74-8CB1-AF9C15D63D78}">
      <dsp:nvSpPr>
        <dsp:cNvPr id="0" name=""/>
        <dsp:cNvSpPr/>
      </dsp:nvSpPr>
      <dsp:spPr>
        <a:xfrm>
          <a:off x="2328237" y="1746667"/>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تحد من حرية العاملين في الميدان وتشعرهم بالتبعية</a:t>
          </a:r>
          <a:endParaRPr lang="ar-SA" sz="1600" kern="1200" dirty="0"/>
        </a:p>
      </dsp:txBody>
      <dsp:txXfrm>
        <a:off x="2359716" y="1778146"/>
        <a:ext cx="1629574" cy="1011800"/>
      </dsp:txXfrm>
    </dsp:sp>
    <dsp:sp modelId="{256F3FE6-EE8B-4CA6-8EDD-9C0C677D18D6}">
      <dsp:nvSpPr>
        <dsp:cNvPr id="0" name=""/>
        <dsp:cNvSpPr/>
      </dsp:nvSpPr>
      <dsp:spPr>
        <a:xfrm>
          <a:off x="1105852" y="3135014"/>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608748-BBFE-4C72-95EA-756C9412D213}">
      <dsp:nvSpPr>
        <dsp:cNvPr id="0" name=""/>
        <dsp:cNvSpPr/>
      </dsp:nvSpPr>
      <dsp:spPr>
        <a:xfrm>
          <a:off x="1293911" y="3313670"/>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تغفل آراء المدارس </a:t>
          </a:r>
          <a:r>
            <a:rPr lang="ar-SA" sz="1600" kern="1200" smtClean="0"/>
            <a:t>في القرارات</a:t>
          </a:r>
        </a:p>
        <a:p>
          <a:pPr lvl="0" algn="ctr" defTabSz="711200" rtl="1">
            <a:lnSpc>
              <a:spcPct val="90000"/>
            </a:lnSpc>
            <a:spcBef>
              <a:spcPct val="0"/>
            </a:spcBef>
            <a:spcAft>
              <a:spcPct val="35000"/>
            </a:spcAft>
          </a:pPr>
          <a:endParaRPr lang="ar-SA" sz="1600" kern="1200"/>
        </a:p>
      </dsp:txBody>
      <dsp:txXfrm>
        <a:off x="1325390" y="3345149"/>
        <a:ext cx="1629574" cy="1011800"/>
      </dsp:txXfrm>
    </dsp:sp>
    <dsp:sp modelId="{6ADE8047-8648-40A1-8B3C-D89B7BC542EF}">
      <dsp:nvSpPr>
        <dsp:cNvPr id="0" name=""/>
        <dsp:cNvSpPr/>
      </dsp:nvSpPr>
      <dsp:spPr>
        <a:xfrm>
          <a:off x="3174503" y="3135014"/>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BC179F-47D6-4093-ADFF-B09D43D5C454}">
      <dsp:nvSpPr>
        <dsp:cNvPr id="0" name=""/>
        <dsp:cNvSpPr/>
      </dsp:nvSpPr>
      <dsp:spPr>
        <a:xfrm>
          <a:off x="3362563" y="3313670"/>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تسبب بعض المشكلات الروتينية والمالية</a:t>
          </a:r>
          <a:endParaRPr lang="ar-SA" sz="1600" kern="1200" dirty="0"/>
        </a:p>
      </dsp:txBody>
      <dsp:txXfrm>
        <a:off x="3394042" y="3345149"/>
        <a:ext cx="1629574" cy="1011800"/>
      </dsp:txXfrm>
    </dsp:sp>
    <dsp:sp modelId="{C62D6054-DBE2-4A18-A671-9B4FFD475508}">
      <dsp:nvSpPr>
        <dsp:cNvPr id="0" name=""/>
        <dsp:cNvSpPr/>
      </dsp:nvSpPr>
      <dsp:spPr>
        <a:xfrm>
          <a:off x="5243155" y="1568011"/>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CB53CB-8A55-4D45-BCCF-6D16EAE9B60F}">
      <dsp:nvSpPr>
        <dsp:cNvPr id="0" name=""/>
        <dsp:cNvSpPr/>
      </dsp:nvSpPr>
      <dsp:spPr>
        <a:xfrm>
          <a:off x="5431214" y="1746667"/>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تقلل من الاستقلال الذاتي في العمل الإداري</a:t>
          </a:r>
          <a:endParaRPr lang="ar-SA" sz="1600" kern="1200" dirty="0"/>
        </a:p>
      </dsp:txBody>
      <dsp:txXfrm>
        <a:off x="5462693" y="1778146"/>
        <a:ext cx="1629574" cy="1011800"/>
      </dsp:txXfrm>
    </dsp:sp>
    <dsp:sp modelId="{C8CA6369-6A42-4EE8-8948-DA715FDCF30E}">
      <dsp:nvSpPr>
        <dsp:cNvPr id="0" name=""/>
        <dsp:cNvSpPr/>
      </dsp:nvSpPr>
      <dsp:spPr>
        <a:xfrm>
          <a:off x="5243155" y="3135014"/>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F90AF8-0C95-4707-A8D4-05AE9D44F472}">
      <dsp:nvSpPr>
        <dsp:cNvPr id="0" name=""/>
        <dsp:cNvSpPr/>
      </dsp:nvSpPr>
      <dsp:spPr>
        <a:xfrm>
          <a:off x="5431214" y="3313670"/>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لا تحقق المشاركة الإيجابية بين الإدارة المدرسية والإدارة المركزية </a:t>
          </a:r>
          <a:endParaRPr lang="ar-SA" sz="1600" kern="1200" dirty="0"/>
        </a:p>
      </dsp:txBody>
      <dsp:txXfrm>
        <a:off x="5462693" y="3345149"/>
        <a:ext cx="1629574" cy="10118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01/05/35</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01/05/35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01/05/35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01/05/35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01/05/35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01/05/35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01/05/35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01/05/35</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المحاضرة الثانية في الإدارة </a:t>
            </a:r>
            <a:endParaRPr lang="ar-SA" dirty="0"/>
          </a:p>
        </p:txBody>
      </p:sp>
      <p:sp>
        <p:nvSpPr>
          <p:cNvPr id="3" name="عنوان فرعي 2"/>
          <p:cNvSpPr>
            <a:spLocks noGrp="1"/>
          </p:cNvSpPr>
          <p:nvPr>
            <p:ph type="subTitle" idx="1"/>
          </p:nvPr>
        </p:nvSpPr>
        <p:spPr/>
        <p:txBody>
          <a:bodyPr/>
          <a:lstStyle/>
          <a:p>
            <a:r>
              <a:rPr lang="ar-SA" dirty="0" smtClean="0"/>
              <a:t>د ماجدة حسام الدين أستاذ المناهج وطرق التدريس المساعد في كلية التربية في الزلفي </a:t>
            </a:r>
          </a:p>
          <a:p>
            <a:endParaRPr lang="ar-SA"/>
          </a:p>
          <a:p>
            <a:endParaRPr lang="ar-SA"/>
          </a:p>
        </p:txBody>
      </p:sp>
    </p:spTree>
    <p:extLst>
      <p:ext uri="{BB962C8B-B14F-4D97-AF65-F5344CB8AC3E}">
        <p14:creationId xmlns:p14="http://schemas.microsoft.com/office/powerpoint/2010/main" val="1437325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عيوب الإدارة التربوية اللامركزية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50289974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0675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الإدارة باعتبارها مهنة</a:t>
            </a:r>
            <a:endParaRPr lang="ar-SA" dirty="0"/>
          </a:p>
        </p:txBody>
      </p:sp>
      <p:sp>
        <p:nvSpPr>
          <p:cNvPr id="3" name="عنصر نائب للمحتوى 2"/>
          <p:cNvSpPr>
            <a:spLocks noGrp="1"/>
          </p:cNvSpPr>
          <p:nvPr>
            <p:ph idx="1"/>
          </p:nvPr>
        </p:nvSpPr>
        <p:spPr/>
        <p:txBody>
          <a:bodyPr>
            <a:normAutofit/>
          </a:bodyPr>
          <a:lstStyle/>
          <a:p>
            <a:r>
              <a:rPr lang="ar-SA" dirty="0" smtClean="0"/>
              <a:t>تعتبر الإدارة مهنة وذلك لأنها تتسم بالسمات الرئيسية التالية :</a:t>
            </a:r>
          </a:p>
          <a:p>
            <a:r>
              <a:rPr lang="ar-SA" dirty="0" smtClean="0"/>
              <a:t>أ- تمتلك الإدارة مجموعة من المعارف القابلة للنقل والاكتساب وهناك مبادئ رئيسة للإدارة يمكن تحديد هويتها واتقانها وممارستها </a:t>
            </a:r>
          </a:p>
          <a:p>
            <a:r>
              <a:rPr lang="ar-SA" dirty="0" smtClean="0"/>
              <a:t>ب- تتبع الإدارة منهجا علميا حيث توجد أنماط محددة للعمليات الإدارية </a:t>
            </a:r>
          </a:p>
          <a:p>
            <a:r>
              <a:rPr lang="ar-SA" dirty="0" smtClean="0"/>
              <a:t>ج- تتطلب الإدارة مهارات وأدوات معينة لأداء الواجبات والمسئوليات الادارية </a:t>
            </a:r>
          </a:p>
          <a:p>
            <a:r>
              <a:rPr lang="ar-SA" dirty="0" smtClean="0"/>
              <a:t>د- تشتمل الإدارة على نظام محدد وتقتضي الإدارة العمل وفق نظام معين من أجل الإنجاز الفعال لنشاطاتها </a:t>
            </a:r>
            <a:endParaRPr lang="ar-SA" dirty="0"/>
          </a:p>
        </p:txBody>
      </p:sp>
    </p:spTree>
    <p:extLst>
      <p:ext uri="{BB962C8B-B14F-4D97-AF65-F5344CB8AC3E}">
        <p14:creationId xmlns:p14="http://schemas.microsoft.com/office/powerpoint/2010/main" val="3385013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الادارة التربوية من منظور إسلامي</a:t>
            </a:r>
            <a:endParaRPr lang="ar-SA" dirty="0"/>
          </a:p>
        </p:txBody>
      </p:sp>
      <p:sp>
        <p:nvSpPr>
          <p:cNvPr id="3" name="عنصر نائب للمحتوى 2"/>
          <p:cNvSpPr>
            <a:spLocks noGrp="1"/>
          </p:cNvSpPr>
          <p:nvPr>
            <p:ph idx="1"/>
          </p:nvPr>
        </p:nvSpPr>
        <p:spPr/>
        <p:txBody>
          <a:bodyPr/>
          <a:lstStyle/>
          <a:p>
            <a:r>
              <a:rPr lang="ar-SA" dirty="0" smtClean="0"/>
              <a:t>أولا تعريف الادارة التربوية من منظور إسلامي:</a:t>
            </a:r>
          </a:p>
          <a:p>
            <a:r>
              <a:rPr lang="ar-SA" dirty="0" smtClean="0"/>
              <a:t>(هي تلك الادارة التي </a:t>
            </a:r>
            <a:r>
              <a:rPr lang="ar-SA" dirty="0" err="1" smtClean="0"/>
              <a:t>يتحلي</a:t>
            </a:r>
            <a:r>
              <a:rPr lang="ar-SA" dirty="0" smtClean="0"/>
              <a:t> أفرادها قيادة وجماعات ، بالعلم والايمان عند </a:t>
            </a:r>
            <a:r>
              <a:rPr lang="ar-SA" dirty="0" err="1" smtClean="0"/>
              <a:t>آدائهم</a:t>
            </a:r>
            <a:r>
              <a:rPr lang="ar-SA" dirty="0" smtClean="0"/>
              <a:t> لأعمالهم الموكلة إليهم علي اختلاف مسئولياتهم ومستوياتهم في الدولة الاسلامية )</a:t>
            </a:r>
          </a:p>
          <a:p>
            <a:r>
              <a:rPr lang="ar-SA" dirty="0" smtClean="0"/>
              <a:t>وهي أيضا (الادارة التي يقوم أفرادها بتنفيذ الجوانب المختلفة للعملية الادارية علي جميع المستويات وفقا للسياسة الشرعية وتكون بهذا المعني وسيلة وليست غاية ) </a:t>
            </a:r>
            <a:endParaRPr lang="ar-SA" dirty="0"/>
          </a:p>
        </p:txBody>
      </p:sp>
    </p:spTree>
    <p:extLst>
      <p:ext uri="{BB962C8B-B14F-4D97-AF65-F5344CB8AC3E}">
        <p14:creationId xmlns:p14="http://schemas.microsoft.com/office/powerpoint/2010/main" val="1715535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ما الأسس التي ينبغي أن يتبعها العاملون بالنظام الاسلامي</a:t>
            </a:r>
            <a:endParaRPr lang="ar-SA" dirty="0"/>
          </a:p>
        </p:txBody>
      </p:sp>
      <p:sp>
        <p:nvSpPr>
          <p:cNvPr id="3" name="عنصر نائب للمحتوى 2"/>
          <p:cNvSpPr>
            <a:spLocks noGrp="1"/>
          </p:cNvSpPr>
          <p:nvPr>
            <p:ph idx="1"/>
          </p:nvPr>
        </p:nvSpPr>
        <p:spPr/>
        <p:txBody>
          <a:bodyPr/>
          <a:lstStyle/>
          <a:p>
            <a:r>
              <a:rPr lang="ar-SA" dirty="0" smtClean="0"/>
              <a:t>1- أن يتصف العاملون في الادارة من قمة السلم الاداري إلي القاعدة بخلق القرآن الكريم وبالقيم الاسلامية المعروفة  وبالتالي فإن الادارة الخالية من هذه القيم تعد إدارة جاهلية حتي لو كانت في أرقي الدول وأحدث العصور </a:t>
            </a:r>
          </a:p>
          <a:p>
            <a:r>
              <a:rPr lang="ar-SA" dirty="0" smtClean="0"/>
              <a:t>2- أن يكون تنفيذ الأعمال الادارية المختلفة من تخطيط وتنظيم ورقابة وفق السياسة الشرعية المحكومة بالقرآن الكريم والسنة النبوية</a:t>
            </a:r>
            <a:endParaRPr lang="ar-SA" dirty="0"/>
          </a:p>
        </p:txBody>
      </p:sp>
    </p:spTree>
    <p:extLst>
      <p:ext uri="{BB962C8B-B14F-4D97-AF65-F5344CB8AC3E}">
        <p14:creationId xmlns:p14="http://schemas.microsoft.com/office/powerpoint/2010/main" val="20196907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أسس المنظور الاسلامي</a:t>
            </a:r>
            <a:endParaRPr lang="ar-SA" dirty="0"/>
          </a:p>
        </p:txBody>
      </p:sp>
      <p:sp>
        <p:nvSpPr>
          <p:cNvPr id="3" name="عنصر نائب للمحتوى 2"/>
          <p:cNvSpPr>
            <a:spLocks noGrp="1"/>
          </p:cNvSpPr>
          <p:nvPr>
            <p:ph idx="1"/>
          </p:nvPr>
        </p:nvSpPr>
        <p:spPr/>
        <p:txBody>
          <a:bodyPr/>
          <a:lstStyle/>
          <a:p>
            <a:r>
              <a:rPr lang="ar-SA" dirty="0" smtClean="0"/>
              <a:t>3- التكامل بين العلم والدين أو بين الايمان في الادارة وعدم الفصل بينهما لأن العلم في الاسلام ينبغي أن يعمق في النفس الايمان </a:t>
            </a:r>
          </a:p>
          <a:p>
            <a:r>
              <a:rPr lang="ar-SA" dirty="0" smtClean="0"/>
              <a:t>4- أن يكون مدير المدرسة الذي تقع علي عاتقه قمة الجهاز الاداري رجلا مسلما قوي الايمان ملما بالأسس الواردة في مصادر الاسلام الأساسية الكتاب والسنة</a:t>
            </a:r>
            <a:endParaRPr lang="ar-SA" dirty="0"/>
          </a:p>
        </p:txBody>
      </p:sp>
    </p:spTree>
    <p:extLst>
      <p:ext uri="{BB962C8B-B14F-4D97-AF65-F5344CB8AC3E}">
        <p14:creationId xmlns:p14="http://schemas.microsoft.com/office/powerpoint/2010/main" val="2515620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ما مصادر الفكر الإداري في الإسلام؟</a:t>
            </a:r>
            <a:endParaRPr lang="ar-SA" dirty="0"/>
          </a:p>
        </p:txBody>
      </p:sp>
      <p:sp>
        <p:nvSpPr>
          <p:cNvPr id="3" name="عنصر نائب للمحتوى 2"/>
          <p:cNvSpPr>
            <a:spLocks noGrp="1"/>
          </p:cNvSpPr>
          <p:nvPr>
            <p:ph idx="1"/>
          </p:nvPr>
        </p:nvSpPr>
        <p:spPr/>
        <p:txBody>
          <a:bodyPr/>
          <a:lstStyle/>
          <a:p>
            <a:r>
              <a:rPr lang="ar-SA" dirty="0" smtClean="0"/>
              <a:t>1- القرآن الكريم : ويعده الفقهاء المصدر الرئيس للفكر الاسلامي بصفة عامة علي اعتبار أن الرسول صلي الله عليه وسلم كان يتلو علي الناس ما يتلقاه من ربه شارحا لهم معانيه ومقاصده يدعوهم للإيمان ويطالبهم باتباع أحكامه وهناك العديد من الأحكام التي تتضمن أحكاما تناصر الانسان مثل بسم الله الرحمن الرحيم (إن الله يأمركم أن تؤدوا الأمانات إلي أهلها وإذا حكمتم بين الناس أن تحكموا بالعدل ) صدق الله العظيم</a:t>
            </a:r>
            <a:endParaRPr lang="ar-SA" dirty="0"/>
          </a:p>
        </p:txBody>
      </p:sp>
    </p:spTree>
    <p:extLst>
      <p:ext uri="{BB962C8B-B14F-4D97-AF65-F5344CB8AC3E}">
        <p14:creationId xmlns:p14="http://schemas.microsoft.com/office/powerpoint/2010/main" val="35667700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2- السنة النبوية </a:t>
            </a:r>
            <a:endParaRPr lang="ar-SA" dirty="0"/>
          </a:p>
        </p:txBody>
      </p:sp>
      <p:sp>
        <p:nvSpPr>
          <p:cNvPr id="3" name="عنصر نائب للمحتوى 2"/>
          <p:cNvSpPr>
            <a:spLocks noGrp="1"/>
          </p:cNvSpPr>
          <p:nvPr>
            <p:ph idx="1"/>
          </p:nvPr>
        </p:nvSpPr>
        <p:spPr/>
        <p:txBody>
          <a:bodyPr/>
          <a:lstStyle/>
          <a:p>
            <a:r>
              <a:rPr lang="ar-SA" dirty="0" smtClean="0"/>
              <a:t>وهي تعد المصدر الثاني من مصادر الفكر الاداري وكان رسول الله صلي الله عليه وسلم يحكم بين الناس في ضوء ما يوحي إليه من وحي متلو وهو القرآن الكريم ووحي غير متلو وهو السنة الشريفة فيما يعرض له من قضايا ومنازعات</a:t>
            </a:r>
            <a:endParaRPr lang="ar-SA" dirty="0"/>
          </a:p>
        </p:txBody>
      </p:sp>
    </p:spTree>
    <p:extLst>
      <p:ext uri="{BB962C8B-B14F-4D97-AF65-F5344CB8AC3E}">
        <p14:creationId xmlns:p14="http://schemas.microsoft.com/office/powerpoint/2010/main" val="36958917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3- الإجماع </a:t>
            </a:r>
            <a:endParaRPr lang="ar-SA" dirty="0"/>
          </a:p>
        </p:txBody>
      </p:sp>
      <p:sp>
        <p:nvSpPr>
          <p:cNvPr id="3" name="عنصر نائب للمحتوى 2"/>
          <p:cNvSpPr>
            <a:spLocks noGrp="1"/>
          </p:cNvSpPr>
          <p:nvPr>
            <p:ph idx="1"/>
          </p:nvPr>
        </p:nvSpPr>
        <p:spPr/>
        <p:txBody>
          <a:bodyPr/>
          <a:lstStyle/>
          <a:p>
            <a:r>
              <a:rPr lang="ar-SA" dirty="0" smtClean="0"/>
              <a:t>ويقصد به الرأي العام المستقر بين فقهاء الاسلام والمجتهدين من أئمة المسلمين </a:t>
            </a:r>
            <a:endParaRPr lang="ar-SA" dirty="0"/>
          </a:p>
        </p:txBody>
      </p:sp>
    </p:spTree>
    <p:extLst>
      <p:ext uri="{BB962C8B-B14F-4D97-AF65-F5344CB8AC3E}">
        <p14:creationId xmlns:p14="http://schemas.microsoft.com/office/powerpoint/2010/main" val="23245544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err="1" smtClean="0"/>
              <a:t>مباديء</a:t>
            </a:r>
            <a:r>
              <a:rPr lang="ar-SA" dirty="0" smtClean="0"/>
              <a:t> الإدارة الإسلامية</a:t>
            </a:r>
            <a:endParaRPr lang="ar-SA" dirty="0"/>
          </a:p>
        </p:txBody>
      </p:sp>
      <p:sp>
        <p:nvSpPr>
          <p:cNvPr id="3" name="عنصر نائب للمحتوى 2"/>
          <p:cNvSpPr>
            <a:spLocks noGrp="1"/>
          </p:cNvSpPr>
          <p:nvPr>
            <p:ph idx="1"/>
          </p:nvPr>
        </p:nvSpPr>
        <p:spPr/>
        <p:txBody>
          <a:bodyPr>
            <a:normAutofit/>
          </a:bodyPr>
          <a:lstStyle/>
          <a:p>
            <a:r>
              <a:rPr lang="ar-SA" dirty="0" smtClean="0"/>
              <a:t>1- مبدأ الشوري : وهو مبدأ أساسي في الادارة من المنظور الاسلامي وقد نص القرآن الكريم عليه وأمرهم شوري بينهم </a:t>
            </a:r>
          </a:p>
          <a:p>
            <a:r>
              <a:rPr lang="ar-SA" dirty="0" smtClean="0"/>
              <a:t>2- المشاركة والمسئولية فالإدارة من المنظور الاسلامي لا تؤمن أن ينفرد أحد بالسلطة ورغم وجود القيادة فالكل مسئول يشاركه المسئولية يقول عليه الصلاة والسلام (كلكم راع وكلكم مسئول عن رعيته والرجل راع في أهل بيته ومسئول عن رعيته والمرأة في بيت زوجها راعية ومسؤولة عن رعيتها والخادم راع في مال سيده ومسؤول عن رعيته وكلكم راع وكلكم مسؤول عن رعيته)</a:t>
            </a:r>
          </a:p>
          <a:p>
            <a:r>
              <a:rPr lang="ar-SA" dirty="0" smtClean="0"/>
              <a:t>3- التنظيم وتقسيم العمل فقد وظف الرسول صلي الله عليه وسلم عليا كاتبا للعهود وكان صاحب سره حذيفة بن اليمان وأمين الأختام الحارث بن عوف</a:t>
            </a:r>
            <a:endParaRPr lang="ar-SA" dirty="0"/>
          </a:p>
        </p:txBody>
      </p:sp>
    </p:spTree>
    <p:extLst>
      <p:ext uri="{BB962C8B-B14F-4D97-AF65-F5344CB8AC3E}">
        <p14:creationId xmlns:p14="http://schemas.microsoft.com/office/powerpoint/2010/main" val="23069436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مبادئ الادارة الاسلامية</a:t>
            </a:r>
            <a:endParaRPr lang="ar-SA" dirty="0"/>
          </a:p>
        </p:txBody>
      </p:sp>
      <p:sp>
        <p:nvSpPr>
          <p:cNvPr id="3" name="عنصر نائب للمحتوى 2"/>
          <p:cNvSpPr>
            <a:spLocks noGrp="1"/>
          </p:cNvSpPr>
          <p:nvPr>
            <p:ph idx="1"/>
          </p:nvPr>
        </p:nvSpPr>
        <p:spPr/>
        <p:txBody>
          <a:bodyPr/>
          <a:lstStyle/>
          <a:p>
            <a:r>
              <a:rPr lang="ar-SA" dirty="0" smtClean="0"/>
              <a:t>4 تفويض السلطة في الإسلام</a:t>
            </a:r>
          </a:p>
          <a:p>
            <a:r>
              <a:rPr lang="ar-SA" dirty="0" smtClean="0"/>
              <a:t>يقصد بها أن يعهد صاحب السلطة ببعض اختصاصاته إلي عضو إداري آخر ليمارسها دون الرجوع إليه مع بقاء مسئوليته عن تلك الاختصاصات المفوضة وكان الرسول صلي الله عليه وسلم </a:t>
            </a:r>
            <a:r>
              <a:rPr lang="ar-SA" dirty="0" err="1" smtClean="0"/>
              <a:t>يتولي</a:t>
            </a:r>
            <a:r>
              <a:rPr lang="ar-SA" dirty="0" smtClean="0"/>
              <a:t> أمر ما يليه بنفسه ويولي فيما بعد عنه فبعث عليا ومعاذ بن جبل إلي اليمن </a:t>
            </a:r>
          </a:p>
          <a:p>
            <a:pPr algn="ctr"/>
            <a:r>
              <a:rPr lang="ar-SA" dirty="0" smtClean="0"/>
              <a:t>5- طاعة ولي الأمر بشرط أن يطيع هو الله ورسوله أولا</a:t>
            </a:r>
            <a:endParaRPr lang="ar-SA" dirty="0"/>
          </a:p>
        </p:txBody>
      </p:sp>
    </p:spTree>
    <p:extLst>
      <p:ext uri="{BB962C8B-B14F-4D97-AF65-F5344CB8AC3E}">
        <p14:creationId xmlns:p14="http://schemas.microsoft.com/office/powerpoint/2010/main" val="233775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وظائف الإدارة وعناصرها</a:t>
            </a:r>
            <a:endParaRPr lang="ar-SA" dirty="0"/>
          </a:p>
        </p:txBody>
      </p:sp>
      <p:sp>
        <p:nvSpPr>
          <p:cNvPr id="3" name="عنصر نائب للمحتوى 2"/>
          <p:cNvSpPr>
            <a:spLocks noGrp="1"/>
          </p:cNvSpPr>
          <p:nvPr>
            <p:ph idx="1"/>
          </p:nvPr>
        </p:nvSpPr>
        <p:spPr/>
        <p:txBody>
          <a:bodyPr/>
          <a:lstStyle/>
          <a:p>
            <a:r>
              <a:rPr lang="ar-SA" dirty="0" smtClean="0"/>
              <a:t>4- الرقابة والمحاسبية والتقويم </a:t>
            </a:r>
          </a:p>
          <a:p>
            <a:r>
              <a:rPr lang="ar-SA" dirty="0" smtClean="0"/>
              <a:t>تعد المحاسبية من أحدث الاتجاهات </a:t>
            </a:r>
            <a:r>
              <a:rPr lang="ar-SA" smtClean="0"/>
              <a:t>في الادارة </a:t>
            </a:r>
            <a:r>
              <a:rPr lang="ar-SA" dirty="0" smtClean="0"/>
              <a:t>التعليمية بصفة خاصة وهي تنطلق من اتجاه أساسي مؤداه أن النقطة الأساسية في أي نظام للمحاسبية تتعلق بوجود اتفاق عام حول الأهداف المنشودة من التعليم </a:t>
            </a:r>
          </a:p>
          <a:p>
            <a:r>
              <a:rPr lang="ar-SA" dirty="0" smtClean="0"/>
              <a:t>وهي (تعني حقوقا وواجبات والتزاما من الجميع لتحقيق الأهداف المطلوبة )</a:t>
            </a:r>
          </a:p>
          <a:p>
            <a:endParaRPr lang="ar-SA" dirty="0" smtClean="0"/>
          </a:p>
        </p:txBody>
      </p:sp>
    </p:spTree>
    <p:extLst>
      <p:ext uri="{BB962C8B-B14F-4D97-AF65-F5344CB8AC3E}">
        <p14:creationId xmlns:p14="http://schemas.microsoft.com/office/powerpoint/2010/main" val="28460119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r>
              <a:rPr lang="ar-SA" dirty="0" smtClean="0"/>
              <a:t>6 – مبدأ الحوافز في محيط العمل أوجب الاسلام إعطاء كل عامل حقه حسب كفاءته وما يقدمه من عمل وجهد</a:t>
            </a:r>
          </a:p>
          <a:p>
            <a:r>
              <a:rPr lang="ar-SA" dirty="0" smtClean="0"/>
              <a:t>7- مبدأ القدوة الحسنة ويقصد بها السير والاتباع علي طريق المقتدي</a:t>
            </a:r>
          </a:p>
          <a:p>
            <a:r>
              <a:rPr lang="ar-SA" dirty="0" smtClean="0"/>
              <a:t>8- سياسة الباب المفتوح حيث يتاح لكل فرد أن يقابل أولي الأمر ليعرض رأيه أو يطرح مشكلته</a:t>
            </a:r>
            <a:endParaRPr lang="ar-SA" dirty="0"/>
          </a:p>
        </p:txBody>
      </p:sp>
    </p:spTree>
    <p:extLst>
      <p:ext uri="{BB962C8B-B14F-4D97-AF65-F5344CB8AC3E}">
        <p14:creationId xmlns:p14="http://schemas.microsoft.com/office/powerpoint/2010/main" val="8599675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خصائص الادارة التربوية من المنظور الاسلامي</a:t>
            </a:r>
            <a:endParaRPr lang="ar-SA" dirty="0"/>
          </a:p>
        </p:txBody>
      </p:sp>
      <p:sp>
        <p:nvSpPr>
          <p:cNvPr id="3" name="عنصر نائب للمحتوى 2"/>
          <p:cNvSpPr>
            <a:spLocks noGrp="1"/>
          </p:cNvSpPr>
          <p:nvPr>
            <p:ph idx="1"/>
          </p:nvPr>
        </p:nvSpPr>
        <p:spPr/>
        <p:txBody>
          <a:bodyPr/>
          <a:lstStyle/>
          <a:p>
            <a:r>
              <a:rPr lang="ar-SA" dirty="0" smtClean="0"/>
              <a:t>1- الأخذ بروح العلم وأساليبه وذلك مصداقا لقوله تعالى (إنما يخشى الله من عباده العلماء)</a:t>
            </a:r>
          </a:p>
          <a:p>
            <a:r>
              <a:rPr lang="ar-SA" dirty="0" smtClean="0"/>
              <a:t>2- التوبة وهي تتضمن ثلاثة أمور هي العزوف عن الخطأ والندم على إتيانه والعزم والارادة على عدم الرجوع إليه مرة أخرى وقال رسول الله صلى الله عليه وسلم ( التائب حبيب الله والتائب من الذنب كمن </a:t>
            </a:r>
            <a:r>
              <a:rPr lang="ar-SA" smtClean="0"/>
              <a:t>لا ذنب له)</a:t>
            </a:r>
            <a:endParaRPr lang="ar-SA"/>
          </a:p>
        </p:txBody>
      </p:sp>
    </p:spTree>
    <p:extLst>
      <p:ext uri="{BB962C8B-B14F-4D97-AF65-F5344CB8AC3E}">
        <p14:creationId xmlns:p14="http://schemas.microsoft.com/office/powerpoint/2010/main" val="4208755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المحاسبية</a:t>
            </a:r>
            <a:endParaRPr lang="ar-SA" dirty="0"/>
          </a:p>
        </p:txBody>
      </p:sp>
      <p:sp>
        <p:nvSpPr>
          <p:cNvPr id="3" name="عنصر نائب للمحتوى 2"/>
          <p:cNvSpPr>
            <a:spLocks noGrp="1"/>
          </p:cNvSpPr>
          <p:nvPr>
            <p:ph idx="1"/>
          </p:nvPr>
        </p:nvSpPr>
        <p:spPr/>
        <p:txBody>
          <a:bodyPr/>
          <a:lstStyle/>
          <a:p>
            <a:r>
              <a:rPr lang="ar-SA" dirty="0" smtClean="0"/>
              <a:t>وبذلك فالمحاسبية التربوية تتضمن في كثير منها عملية التقويم التي تعني إصدار الأحكام علي مدي وصول العملية الادارية إلي أهدافها والكشف عن نقاط القوة والضعف والاستفادة من التغذية الراجعة في اتخاذ القرارات المناسبة بهدف تحسين فعاليات المنظومة الادارية ، ومن ثم تحقيق أهداف المؤسسة التي توجد فيها</a:t>
            </a:r>
            <a:endParaRPr lang="ar-SA" dirty="0"/>
          </a:p>
        </p:txBody>
      </p:sp>
    </p:spTree>
    <p:extLst>
      <p:ext uri="{BB962C8B-B14F-4D97-AF65-F5344CB8AC3E}">
        <p14:creationId xmlns:p14="http://schemas.microsoft.com/office/powerpoint/2010/main" val="4276344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5- الاتصال </a:t>
            </a:r>
            <a:endParaRPr lang="ar-SA" dirty="0"/>
          </a:p>
        </p:txBody>
      </p:sp>
      <p:sp>
        <p:nvSpPr>
          <p:cNvPr id="3" name="عنصر نائب للمحتوى 2"/>
          <p:cNvSpPr>
            <a:spLocks noGrp="1"/>
          </p:cNvSpPr>
          <p:nvPr>
            <p:ph idx="1"/>
          </p:nvPr>
        </p:nvSpPr>
        <p:spPr/>
        <p:txBody>
          <a:bodyPr/>
          <a:lstStyle/>
          <a:p>
            <a:r>
              <a:rPr lang="ar-SA" dirty="0" smtClean="0"/>
              <a:t>يعد الاتصال وسيلة لجعل العملية الإدارية تتم بسهولة ويسر والاتصال يساعد علي إنجاز التخطيط الإداري بفاعلية </a:t>
            </a:r>
          </a:p>
          <a:p>
            <a:r>
              <a:rPr lang="ar-SA" dirty="0" smtClean="0"/>
              <a:t>ويساعد علي التنفيذ الفعال للتنظيم الإداري هذا بالإضافة إلي ضرورياته للتوجيه الإداري والمدير الناجح يقوم </a:t>
            </a:r>
            <a:r>
              <a:rPr lang="ar-SA" dirty="0" err="1" smtClean="0"/>
              <a:t>بآداء</a:t>
            </a:r>
            <a:r>
              <a:rPr lang="ar-SA" dirty="0" smtClean="0"/>
              <a:t> كل هذه العمليات من خلال عملية الاتصال التي </a:t>
            </a:r>
            <a:r>
              <a:rPr lang="ar-SA" dirty="0"/>
              <a:t>ت</a:t>
            </a:r>
            <a:r>
              <a:rPr lang="ar-SA" dirty="0" smtClean="0"/>
              <a:t>ساعده علي </a:t>
            </a:r>
            <a:r>
              <a:rPr lang="ar-SA" dirty="0" err="1" smtClean="0"/>
              <a:t>آداء</a:t>
            </a:r>
            <a:r>
              <a:rPr lang="ar-SA" dirty="0" smtClean="0"/>
              <a:t> كل هذه العمليات  </a:t>
            </a:r>
            <a:endParaRPr lang="ar-SA" dirty="0"/>
          </a:p>
        </p:txBody>
      </p:sp>
    </p:spTree>
    <p:extLst>
      <p:ext uri="{BB962C8B-B14F-4D97-AF65-F5344CB8AC3E}">
        <p14:creationId xmlns:p14="http://schemas.microsoft.com/office/powerpoint/2010/main" val="2257385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الإدارة التربوية بين المركزية واللا مركزية</a:t>
            </a:r>
            <a:endParaRPr lang="ar-SA" dirty="0"/>
          </a:p>
        </p:txBody>
      </p:sp>
      <p:sp>
        <p:nvSpPr>
          <p:cNvPr id="3" name="عنصر نائب للمحتوى 2"/>
          <p:cNvSpPr>
            <a:spLocks noGrp="1"/>
          </p:cNvSpPr>
          <p:nvPr>
            <p:ph idx="1"/>
          </p:nvPr>
        </p:nvSpPr>
        <p:spPr/>
        <p:txBody>
          <a:bodyPr>
            <a:normAutofit/>
          </a:bodyPr>
          <a:lstStyle/>
          <a:p>
            <a:r>
              <a:rPr lang="ar-SA" dirty="0" smtClean="0"/>
              <a:t>أولا الإدارة المركزية:</a:t>
            </a:r>
          </a:p>
          <a:p>
            <a:r>
              <a:rPr lang="ar-SA" dirty="0" smtClean="0"/>
              <a:t>وفيها يخضع التعليم بكافة مؤسساته وعملياته لجهاز واحد غالبا تمثله </a:t>
            </a:r>
          </a:p>
          <a:p>
            <a:r>
              <a:rPr lang="ar-SA" dirty="0" smtClean="0"/>
              <a:t>( وزارة التربية والتعليم ) حيث تقوم برسم سياسة التعليم والتخطيط لها واتخاذ كافة الاجراءات والتدابير المرتبطة بذلك وفي هذا النمط غالبا لا يكون للسلطات المحلية وللإدارات الفرعية دور إلا في عملية التنفيذ فقط بصرف النظر عن رأيها الخاص وظروفها المختلفة أحيانا ، والهدف من المركزية غالبا  هو ضمان السيطرة الكاملة وحسن توزيع الموارد علي الادارات والمناطق المختلفة كما أن هناك تبريرا آخر لهذه المركزية وهو ضمان حد معين من الجودة للأداء في جميع هذه المناطق</a:t>
            </a:r>
            <a:endParaRPr lang="ar-SA" dirty="0"/>
          </a:p>
        </p:txBody>
      </p:sp>
    </p:spTree>
    <p:extLst>
      <p:ext uri="{BB962C8B-B14F-4D97-AF65-F5344CB8AC3E}">
        <p14:creationId xmlns:p14="http://schemas.microsoft.com/office/powerpoint/2010/main" val="970122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3200" dirty="0" smtClean="0"/>
              <a:t>مزايا  الإدارة المركزية</a:t>
            </a:r>
            <a:endParaRPr lang="ar-SA" sz="3200" dirty="0"/>
          </a:p>
        </p:txBody>
      </p:sp>
      <p:graphicFrame>
        <p:nvGraphicFramePr>
          <p:cNvPr id="6" name="عنصر نائب للمحتوى 5"/>
          <p:cNvGraphicFramePr>
            <a:graphicFrameLocks noGrp="1"/>
          </p:cNvGraphicFramePr>
          <p:nvPr>
            <p:ph idx="1"/>
            <p:extLst>
              <p:ext uri="{D42A27DB-BD31-4B8C-83A1-F6EECF244321}">
                <p14:modId xmlns:p14="http://schemas.microsoft.com/office/powerpoint/2010/main" val="2202160629"/>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439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من عيوب الإدارة المركزية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807493458"/>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8478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الإدارة  التربوية اللامركزية</a:t>
            </a:r>
            <a:endParaRPr lang="ar-SA" dirty="0"/>
          </a:p>
        </p:txBody>
      </p:sp>
      <p:sp>
        <p:nvSpPr>
          <p:cNvPr id="3" name="عنصر نائب للمحتوى 2"/>
          <p:cNvSpPr>
            <a:spLocks noGrp="1"/>
          </p:cNvSpPr>
          <p:nvPr>
            <p:ph idx="1"/>
          </p:nvPr>
        </p:nvSpPr>
        <p:spPr/>
        <p:txBody>
          <a:bodyPr>
            <a:normAutofit/>
          </a:bodyPr>
          <a:lstStyle/>
          <a:p>
            <a:r>
              <a:rPr lang="ar-SA" dirty="0" smtClean="0"/>
              <a:t>وهي علي العكس من النمط السابق وفيها تترك للمناطق والإدارات التعليمية الحرية في التصرف في شئون التعليم تخطيطا وتنفيذا وفق ظروفها الخاصة وإمكاناتها المتاحة وهنا يجب ألا نفهم أن حرية العمل لهذه الإدارات هي حرية مطلقة بلا حدود أو ضوابط فالأمر يتطلب أن يكون هناك عدد من الأسس التي تعمل في إطارها هذه الادارات الفرعية </a:t>
            </a:r>
          </a:p>
          <a:p>
            <a:r>
              <a:rPr lang="ar-SA" dirty="0" smtClean="0"/>
              <a:t>وهناك العديد من الدول التي تسير وفق هذا النهج مثل الولايات المتحدة الأمريكية واستراليا حيث تتاح المنافسة بين المناطق (الولايات ) وتعطي الفرصة للابتكار وتجويد التعليم</a:t>
            </a:r>
            <a:endParaRPr lang="ar-SA" dirty="0"/>
          </a:p>
        </p:txBody>
      </p:sp>
    </p:spTree>
    <p:extLst>
      <p:ext uri="{BB962C8B-B14F-4D97-AF65-F5344CB8AC3E}">
        <p14:creationId xmlns:p14="http://schemas.microsoft.com/office/powerpoint/2010/main" val="2116709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مزايا الإدارة اللامركزية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75658555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60694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795</TotalTime>
  <Words>1189</Words>
  <Application>Microsoft Office PowerPoint</Application>
  <PresentationFormat>عرض على الشاشة (3:4)‏</PresentationFormat>
  <Paragraphs>79</Paragraphs>
  <Slides>21</Slides>
  <Notes>0</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تدفق</vt:lpstr>
      <vt:lpstr>المحاضرة الثانية في الإدارة </vt:lpstr>
      <vt:lpstr>تابع وظائف الإدارة وعناصرها</vt:lpstr>
      <vt:lpstr>المحاسبية</vt:lpstr>
      <vt:lpstr>5- الاتصال </vt:lpstr>
      <vt:lpstr>الإدارة التربوية بين المركزية واللا مركزية</vt:lpstr>
      <vt:lpstr>مزايا  الإدارة المركزية</vt:lpstr>
      <vt:lpstr>من عيوب الإدارة المركزية</vt:lpstr>
      <vt:lpstr>الإدارة  التربوية اللامركزية</vt:lpstr>
      <vt:lpstr>مزايا الإدارة اللامركزية</vt:lpstr>
      <vt:lpstr>عيوب الإدارة التربوية اللامركزية</vt:lpstr>
      <vt:lpstr>الإدارة باعتبارها مهنة</vt:lpstr>
      <vt:lpstr>الادارة التربوية من منظور إسلامي</vt:lpstr>
      <vt:lpstr>ما الأسس التي ينبغي أن يتبعها العاملون بالنظام الاسلامي</vt:lpstr>
      <vt:lpstr>تابع أسس المنظور الاسلامي</vt:lpstr>
      <vt:lpstr>ما مصادر الفكر الإداري في الإسلام؟</vt:lpstr>
      <vt:lpstr>2- السنة النبوية </vt:lpstr>
      <vt:lpstr>3- الإجماع </vt:lpstr>
      <vt:lpstr>مباديء الإدارة الإسلامية</vt:lpstr>
      <vt:lpstr>تابع مبادئ الادارة الاسلامية</vt:lpstr>
      <vt:lpstr>عرض تقديمي في PowerPoint</vt:lpstr>
      <vt:lpstr>خصائص الادارة التربوية من المنظور الاسلامي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في الادارة </dc:title>
  <dc:creator>MAx</dc:creator>
  <cp:lastModifiedBy>MAx</cp:lastModifiedBy>
  <cp:revision>51</cp:revision>
  <dcterms:created xsi:type="dcterms:W3CDTF">2013-09-13T11:53:48Z</dcterms:created>
  <dcterms:modified xsi:type="dcterms:W3CDTF">2014-03-02T06:21:05Z</dcterms:modified>
</cp:coreProperties>
</file>