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 id="2147483708" r:id="rId3"/>
  </p:sldMasterIdLst>
  <p:sldIdLst>
    <p:sldId id="282" r:id="rId4"/>
    <p:sldId id="283" r:id="rId5"/>
    <p:sldId id="256" r:id="rId6"/>
    <p:sldId id="257" r:id="rId7"/>
    <p:sldId id="258" r:id="rId8"/>
    <p:sldId id="259" r:id="rId9"/>
    <p:sldId id="260" r:id="rId10"/>
    <p:sldId id="261" r:id="rId11"/>
    <p:sldId id="263" r:id="rId12"/>
    <p:sldId id="262" r:id="rId13"/>
    <p:sldId id="264" r:id="rId14"/>
    <p:sldId id="265" r:id="rId15"/>
    <p:sldId id="266" r:id="rId16"/>
    <p:sldId id="267" r:id="rId17"/>
    <p:sldId id="268" r:id="rId18"/>
    <p:sldId id="269" r:id="rId19"/>
    <p:sldId id="270" r:id="rId20"/>
    <p:sldId id="275" r:id="rId21"/>
    <p:sldId id="276" r:id="rId22"/>
    <p:sldId id="271" r:id="rId23"/>
    <p:sldId id="273" r:id="rId24"/>
    <p:sldId id="272" r:id="rId25"/>
    <p:sldId id="274" r:id="rId26"/>
    <p:sldId id="277" r:id="rId27"/>
    <p:sldId id="278" r:id="rId28"/>
    <p:sldId id="279" r:id="rId29"/>
    <p:sldId id="280" r:id="rId30"/>
    <p:sldId id="281" r:id="rId31"/>
  </p:sldIdLst>
  <p:sldSz cx="9144000" cy="6858000" type="screen4x3"/>
  <p:notesSz cx="6858000" cy="9144000"/>
  <p:defaultTextStyle>
    <a:defPPr>
      <a:defRPr lang="ar-SA"/>
    </a:defPPr>
    <a:lvl1pPr marL="0" algn="r" defTabSz="914213" rtl="1" eaLnBrk="1" latinLnBrk="0" hangingPunct="1">
      <a:defRPr sz="1800" kern="1200">
        <a:solidFill>
          <a:schemeClr val="tx1"/>
        </a:solidFill>
        <a:latin typeface="+mn-lt"/>
        <a:ea typeface="+mn-ea"/>
        <a:cs typeface="+mn-cs"/>
      </a:defRPr>
    </a:lvl1pPr>
    <a:lvl2pPr marL="457107" algn="r" defTabSz="914213" rtl="1" eaLnBrk="1" latinLnBrk="0" hangingPunct="1">
      <a:defRPr sz="1800" kern="1200">
        <a:solidFill>
          <a:schemeClr val="tx1"/>
        </a:solidFill>
        <a:latin typeface="+mn-lt"/>
        <a:ea typeface="+mn-ea"/>
        <a:cs typeface="+mn-cs"/>
      </a:defRPr>
    </a:lvl2pPr>
    <a:lvl3pPr marL="914213" algn="r" defTabSz="914213" rtl="1" eaLnBrk="1" latinLnBrk="0" hangingPunct="1">
      <a:defRPr sz="1800" kern="1200">
        <a:solidFill>
          <a:schemeClr val="tx1"/>
        </a:solidFill>
        <a:latin typeface="+mn-lt"/>
        <a:ea typeface="+mn-ea"/>
        <a:cs typeface="+mn-cs"/>
      </a:defRPr>
    </a:lvl3pPr>
    <a:lvl4pPr marL="1371320" algn="r" defTabSz="914213" rtl="1" eaLnBrk="1" latinLnBrk="0" hangingPunct="1">
      <a:defRPr sz="1800" kern="1200">
        <a:solidFill>
          <a:schemeClr val="tx1"/>
        </a:solidFill>
        <a:latin typeface="+mn-lt"/>
        <a:ea typeface="+mn-ea"/>
        <a:cs typeface="+mn-cs"/>
      </a:defRPr>
    </a:lvl4pPr>
    <a:lvl5pPr marL="1828426" algn="r" defTabSz="914213" rtl="1" eaLnBrk="1" latinLnBrk="0" hangingPunct="1">
      <a:defRPr sz="1800" kern="1200">
        <a:solidFill>
          <a:schemeClr val="tx1"/>
        </a:solidFill>
        <a:latin typeface="+mn-lt"/>
        <a:ea typeface="+mn-ea"/>
        <a:cs typeface="+mn-cs"/>
      </a:defRPr>
    </a:lvl5pPr>
    <a:lvl6pPr marL="2285533" algn="r" defTabSz="914213" rtl="1" eaLnBrk="1" latinLnBrk="0" hangingPunct="1">
      <a:defRPr sz="1800" kern="1200">
        <a:solidFill>
          <a:schemeClr val="tx1"/>
        </a:solidFill>
        <a:latin typeface="+mn-lt"/>
        <a:ea typeface="+mn-ea"/>
        <a:cs typeface="+mn-cs"/>
      </a:defRPr>
    </a:lvl6pPr>
    <a:lvl7pPr marL="2742641" algn="r" defTabSz="914213" rtl="1" eaLnBrk="1" latinLnBrk="0" hangingPunct="1">
      <a:defRPr sz="1800" kern="1200">
        <a:solidFill>
          <a:schemeClr val="tx1"/>
        </a:solidFill>
        <a:latin typeface="+mn-lt"/>
        <a:ea typeface="+mn-ea"/>
        <a:cs typeface="+mn-cs"/>
      </a:defRPr>
    </a:lvl7pPr>
    <a:lvl8pPr marL="3199747" algn="r" defTabSz="914213" rtl="1" eaLnBrk="1" latinLnBrk="0" hangingPunct="1">
      <a:defRPr sz="1800" kern="1200">
        <a:solidFill>
          <a:schemeClr val="tx1"/>
        </a:solidFill>
        <a:latin typeface="+mn-lt"/>
        <a:ea typeface="+mn-ea"/>
        <a:cs typeface="+mn-cs"/>
      </a:defRPr>
    </a:lvl8pPr>
    <a:lvl9pPr marL="3656854" algn="r" defTabSz="914213"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47" name="Rectangle 46"/>
          <p:cNvSpPr/>
          <p:nvPr/>
        </p:nvSpPr>
        <p:spPr>
          <a:xfrm>
            <a:off x="4649098"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7" y="4421082"/>
            <a:ext cx="3309803" cy="1260629"/>
          </a:xfrm>
        </p:spPr>
        <p:txBody>
          <a:bodyPr>
            <a:normAutofit/>
          </a:bodyPr>
          <a:lstStyle>
            <a:lvl1pPr marL="0" indent="0" algn="l">
              <a:buNone/>
              <a:defRPr sz="1800">
                <a:solidFill>
                  <a:srgbClr val="424242"/>
                </a:solidFill>
              </a:defRPr>
            </a:lvl1pPr>
            <a:lvl2pPr marL="457107" indent="0" algn="ctr">
              <a:buNone/>
              <a:defRPr>
                <a:solidFill>
                  <a:schemeClr val="tx1">
                    <a:tint val="75000"/>
                  </a:schemeClr>
                </a:solidFill>
              </a:defRPr>
            </a:lvl2pPr>
            <a:lvl3pPr marL="914213" indent="0" algn="ctr">
              <a:buNone/>
              <a:defRPr>
                <a:solidFill>
                  <a:schemeClr val="tx1">
                    <a:tint val="75000"/>
                  </a:schemeClr>
                </a:solidFill>
              </a:defRPr>
            </a:lvl3pPr>
            <a:lvl4pPr marL="1371320" indent="0" algn="ctr">
              <a:buNone/>
              <a:defRPr>
                <a:solidFill>
                  <a:schemeClr val="tx1">
                    <a:tint val="75000"/>
                  </a:schemeClr>
                </a:solidFill>
              </a:defRPr>
            </a:lvl4pPr>
            <a:lvl5pPr marL="1828426" indent="0" algn="ctr">
              <a:buNone/>
              <a:defRPr>
                <a:solidFill>
                  <a:schemeClr val="tx1">
                    <a:tint val="75000"/>
                  </a:schemeClr>
                </a:solidFill>
              </a:defRPr>
            </a:lvl5pPr>
            <a:lvl6pPr marL="2285533" indent="0" algn="ctr">
              <a:buNone/>
              <a:defRPr>
                <a:solidFill>
                  <a:schemeClr val="tx1">
                    <a:tint val="75000"/>
                  </a:schemeClr>
                </a:solidFill>
              </a:defRPr>
            </a:lvl6pPr>
            <a:lvl7pPr marL="2742641" indent="0" algn="ctr">
              <a:buNone/>
              <a:defRPr>
                <a:solidFill>
                  <a:schemeClr val="tx1">
                    <a:tint val="75000"/>
                  </a:schemeClr>
                </a:solidFill>
              </a:defRPr>
            </a:lvl7pPr>
            <a:lvl8pPr marL="3199747" indent="0" algn="ctr">
              <a:buNone/>
              <a:defRPr>
                <a:solidFill>
                  <a:schemeClr val="tx1">
                    <a:tint val="75000"/>
                  </a:schemeClr>
                </a:solidFill>
              </a:defRPr>
            </a:lvl8pPr>
            <a:lvl9pPr marL="3656854"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5" y="1516830"/>
            <a:ext cx="2133601" cy="750981"/>
          </a:xfrm>
        </p:spPr>
        <p:txBody>
          <a:bodyPr anchor="b"/>
          <a:lstStyle>
            <a:lvl1pPr algn="l">
              <a:defRPr sz="2400"/>
            </a:lvl1pPr>
          </a:lstStyle>
          <a:p>
            <a:fld id="{1B8ABB09-4A1D-463E-8065-109CC2B7EFAA}" type="datetimeFigureOut">
              <a:rPr lang="ar-SA" smtClean="0"/>
              <a:t>08/05/36</a:t>
            </a:fld>
            <a:endParaRPr lang="ar-SA"/>
          </a:p>
        </p:txBody>
      </p:sp>
      <p:sp>
        <p:nvSpPr>
          <p:cNvPr id="50" name="Rectangle 49"/>
          <p:cNvSpPr/>
          <p:nvPr/>
        </p:nvSpPr>
        <p:spPr>
          <a:xfrm>
            <a:off x="4650891"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8" y="5719968"/>
            <a:ext cx="643666" cy="365125"/>
          </a:xfrm>
        </p:spPr>
        <p:txBody>
          <a:bodyPr/>
          <a:lstStyle>
            <a:lvl1pPr>
              <a:defRPr>
                <a:solidFill>
                  <a:schemeClr val="accent1"/>
                </a:solidFill>
              </a:defRPr>
            </a:lvl1pPr>
          </a:lstStyle>
          <a:p>
            <a:fld id="{0B34F065-1154-456A-91E3-76DE8E75E17B}" type="slidenum">
              <a:rPr lang="ar-SA" smtClean="0"/>
              <a:t>‹#›</a:t>
            </a:fld>
            <a:endParaRPr lang="ar-SA"/>
          </a:p>
        </p:txBody>
      </p:sp>
      <p:sp>
        <p:nvSpPr>
          <p:cNvPr id="89" name="Rectangle 88"/>
          <p:cNvSpPr/>
          <p:nvPr/>
        </p:nvSpPr>
        <p:spPr>
          <a:xfrm>
            <a:off x="4650891"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19" y="2130433"/>
            <a:ext cx="7772398" cy="1470027"/>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6" y="3886229"/>
            <a:ext cx="6400796" cy="1752602"/>
          </a:xfrm>
        </p:spPr>
        <p:txBody>
          <a:bodyPr/>
          <a:lstStyle>
            <a:lvl1pPr marL="0" indent="0" algn="ctr">
              <a:buNone/>
              <a:defRPr>
                <a:solidFill>
                  <a:schemeClr val="tx1">
                    <a:tint val="75000"/>
                  </a:schemeClr>
                </a:solidFill>
              </a:defRPr>
            </a:lvl1pPr>
            <a:lvl2pPr marL="593570" indent="0" algn="ctr">
              <a:buNone/>
              <a:defRPr>
                <a:solidFill>
                  <a:schemeClr val="tx1">
                    <a:tint val="75000"/>
                  </a:schemeClr>
                </a:solidFill>
              </a:defRPr>
            </a:lvl2pPr>
            <a:lvl3pPr marL="1187149" indent="0" algn="ctr">
              <a:buNone/>
              <a:defRPr>
                <a:solidFill>
                  <a:schemeClr val="tx1">
                    <a:tint val="75000"/>
                  </a:schemeClr>
                </a:solidFill>
              </a:defRPr>
            </a:lvl3pPr>
            <a:lvl4pPr marL="1780721" indent="0" algn="ctr">
              <a:buNone/>
              <a:defRPr>
                <a:solidFill>
                  <a:schemeClr val="tx1">
                    <a:tint val="75000"/>
                  </a:schemeClr>
                </a:solidFill>
              </a:defRPr>
            </a:lvl4pPr>
            <a:lvl5pPr marL="2374292" indent="0" algn="ctr">
              <a:buNone/>
              <a:defRPr>
                <a:solidFill>
                  <a:schemeClr val="tx1">
                    <a:tint val="75000"/>
                  </a:schemeClr>
                </a:solidFill>
              </a:defRPr>
            </a:lvl5pPr>
            <a:lvl6pPr marL="2967861" indent="0" algn="ctr">
              <a:buNone/>
              <a:defRPr>
                <a:solidFill>
                  <a:schemeClr val="tx1">
                    <a:tint val="75000"/>
                  </a:schemeClr>
                </a:solidFill>
              </a:defRPr>
            </a:lvl6pPr>
            <a:lvl7pPr marL="3561433" indent="0" algn="ctr">
              <a:buNone/>
              <a:defRPr>
                <a:solidFill>
                  <a:schemeClr val="tx1">
                    <a:tint val="75000"/>
                  </a:schemeClr>
                </a:solidFill>
              </a:defRPr>
            </a:lvl7pPr>
            <a:lvl8pPr marL="4155006" indent="0" algn="ctr">
              <a:buNone/>
              <a:defRPr>
                <a:solidFill>
                  <a:schemeClr val="tx1">
                    <a:tint val="75000"/>
                  </a:schemeClr>
                </a:solidFill>
              </a:defRPr>
            </a:lvl8pPr>
            <a:lvl9pPr marL="4748581"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5918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3943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34" y="4406903"/>
            <a:ext cx="7772398" cy="1362072"/>
          </a:xfrm>
        </p:spPr>
        <p:txBody>
          <a:bodyPr anchor="t"/>
          <a:lstStyle>
            <a:lvl1pPr algn="r">
              <a:defRPr sz="48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34" y="2906742"/>
            <a:ext cx="7772398" cy="1500191"/>
          </a:xfrm>
        </p:spPr>
        <p:txBody>
          <a:bodyPr anchor="b"/>
          <a:lstStyle>
            <a:lvl1pPr marL="0" indent="0">
              <a:buNone/>
              <a:defRPr sz="2600">
                <a:solidFill>
                  <a:schemeClr val="tx1">
                    <a:tint val="75000"/>
                  </a:schemeClr>
                </a:solidFill>
              </a:defRPr>
            </a:lvl1pPr>
            <a:lvl2pPr marL="593570" indent="0">
              <a:buNone/>
              <a:defRPr sz="1800">
                <a:solidFill>
                  <a:schemeClr val="tx1">
                    <a:tint val="75000"/>
                  </a:schemeClr>
                </a:solidFill>
              </a:defRPr>
            </a:lvl2pPr>
            <a:lvl3pPr marL="1187149" indent="0">
              <a:buNone/>
              <a:defRPr sz="1800">
                <a:solidFill>
                  <a:schemeClr val="tx1">
                    <a:tint val="75000"/>
                  </a:schemeClr>
                </a:solidFill>
              </a:defRPr>
            </a:lvl3pPr>
            <a:lvl4pPr marL="1780721" indent="0">
              <a:buNone/>
              <a:defRPr sz="1800">
                <a:solidFill>
                  <a:schemeClr val="tx1">
                    <a:tint val="75000"/>
                  </a:schemeClr>
                </a:solidFill>
              </a:defRPr>
            </a:lvl4pPr>
            <a:lvl5pPr marL="2374292" indent="0">
              <a:buNone/>
              <a:defRPr sz="1800">
                <a:solidFill>
                  <a:schemeClr val="tx1">
                    <a:tint val="75000"/>
                  </a:schemeClr>
                </a:solidFill>
              </a:defRPr>
            </a:lvl5pPr>
            <a:lvl6pPr marL="2967861" indent="0">
              <a:buNone/>
              <a:defRPr sz="1800">
                <a:solidFill>
                  <a:schemeClr val="tx1">
                    <a:tint val="75000"/>
                  </a:schemeClr>
                </a:solidFill>
              </a:defRPr>
            </a:lvl6pPr>
            <a:lvl7pPr marL="3561433" indent="0">
              <a:buNone/>
              <a:defRPr sz="1800">
                <a:solidFill>
                  <a:schemeClr val="tx1">
                    <a:tint val="75000"/>
                  </a:schemeClr>
                </a:solidFill>
              </a:defRPr>
            </a:lvl7pPr>
            <a:lvl8pPr marL="4155006" indent="0">
              <a:buNone/>
              <a:defRPr sz="1800">
                <a:solidFill>
                  <a:schemeClr val="tx1">
                    <a:tint val="75000"/>
                  </a:schemeClr>
                </a:solidFill>
              </a:defRPr>
            </a:lvl8pPr>
            <a:lvl9pPr marL="4748581" indent="0">
              <a:buNone/>
              <a:defRPr sz="18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0500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74674" y="1477973"/>
            <a:ext cx="4200534" cy="4183055"/>
          </a:xfrm>
        </p:spPr>
        <p:txBody>
          <a:bodyPr/>
          <a:lstStyle>
            <a:lvl1pPr>
              <a:defRPr sz="4000"/>
            </a:lvl1pPr>
            <a:lvl2pPr>
              <a:defRPr sz="2900"/>
            </a:lvl2pPr>
            <a:lvl3pPr>
              <a:defRPr sz="26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827611" y="1477973"/>
            <a:ext cx="4202112" cy="4183055"/>
          </a:xfrm>
        </p:spPr>
        <p:txBody>
          <a:bodyPr/>
          <a:lstStyle>
            <a:lvl1pPr>
              <a:defRPr sz="4000"/>
            </a:lvl1pPr>
            <a:lvl2pPr>
              <a:defRPr sz="2900"/>
            </a:lvl2pPr>
            <a:lvl3pPr>
              <a:defRPr sz="26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536638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16" y="274645"/>
            <a:ext cx="8229604" cy="1143005"/>
          </a:xfrm>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4" y="1535135"/>
            <a:ext cx="4040194" cy="639764"/>
          </a:xfrm>
        </p:spPr>
        <p:txBody>
          <a:bodyPr anchor="b"/>
          <a:lstStyle>
            <a:lvl1pPr marL="0" indent="0">
              <a:buNone/>
              <a:defRPr sz="2900" b="1"/>
            </a:lvl1pPr>
            <a:lvl2pPr marL="593570" indent="0">
              <a:buNone/>
              <a:defRPr sz="2600" b="1"/>
            </a:lvl2pPr>
            <a:lvl3pPr marL="1187149" indent="0">
              <a:buNone/>
              <a:defRPr sz="1800" b="1"/>
            </a:lvl3pPr>
            <a:lvl4pPr marL="1780721" indent="0">
              <a:buNone/>
              <a:defRPr sz="1800" b="1"/>
            </a:lvl4pPr>
            <a:lvl5pPr marL="2374292" indent="0">
              <a:buNone/>
              <a:defRPr sz="1800" b="1"/>
            </a:lvl5pPr>
            <a:lvl6pPr marL="2967861" indent="0">
              <a:buNone/>
              <a:defRPr sz="1800" b="1"/>
            </a:lvl6pPr>
            <a:lvl7pPr marL="3561433" indent="0">
              <a:buNone/>
              <a:defRPr sz="1800" b="1"/>
            </a:lvl7pPr>
            <a:lvl8pPr marL="4155006" indent="0">
              <a:buNone/>
              <a:defRPr sz="1800" b="1"/>
            </a:lvl8pPr>
            <a:lvl9pPr marL="4748581" indent="0">
              <a:buNone/>
              <a:defRPr sz="18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4" y="2174901"/>
            <a:ext cx="4040194" cy="3951288"/>
          </a:xfrm>
        </p:spPr>
        <p:txBody>
          <a:bodyPr/>
          <a:lstStyle>
            <a:lvl1pPr>
              <a:defRPr sz="2900"/>
            </a:lvl1pPr>
            <a:lvl2pPr>
              <a:defRPr sz="26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40" y="1535135"/>
            <a:ext cx="4041779" cy="639764"/>
          </a:xfrm>
        </p:spPr>
        <p:txBody>
          <a:bodyPr anchor="b"/>
          <a:lstStyle>
            <a:lvl1pPr marL="0" indent="0">
              <a:buNone/>
              <a:defRPr sz="2900" b="1"/>
            </a:lvl1pPr>
            <a:lvl2pPr marL="593570" indent="0">
              <a:buNone/>
              <a:defRPr sz="2600" b="1"/>
            </a:lvl2pPr>
            <a:lvl3pPr marL="1187149" indent="0">
              <a:buNone/>
              <a:defRPr sz="1800" b="1"/>
            </a:lvl3pPr>
            <a:lvl4pPr marL="1780721" indent="0">
              <a:buNone/>
              <a:defRPr sz="1800" b="1"/>
            </a:lvl4pPr>
            <a:lvl5pPr marL="2374292" indent="0">
              <a:buNone/>
              <a:defRPr sz="1800" b="1"/>
            </a:lvl5pPr>
            <a:lvl6pPr marL="2967861" indent="0">
              <a:buNone/>
              <a:defRPr sz="1800" b="1"/>
            </a:lvl6pPr>
            <a:lvl7pPr marL="3561433" indent="0">
              <a:buNone/>
              <a:defRPr sz="1800" b="1"/>
            </a:lvl7pPr>
            <a:lvl8pPr marL="4155006" indent="0">
              <a:buNone/>
              <a:defRPr sz="1800" b="1"/>
            </a:lvl8pPr>
            <a:lvl9pPr marL="4748581" indent="0">
              <a:buNone/>
              <a:defRPr sz="18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40" y="2174901"/>
            <a:ext cx="4041779" cy="3951288"/>
          </a:xfrm>
        </p:spPr>
        <p:txBody>
          <a:bodyPr/>
          <a:lstStyle>
            <a:lvl1pPr>
              <a:defRPr sz="2900"/>
            </a:lvl1pPr>
            <a:lvl2pPr>
              <a:defRPr sz="26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42695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85362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43581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9" y="273079"/>
            <a:ext cx="3008316" cy="1162046"/>
          </a:xfrm>
        </p:spPr>
        <p:txBody>
          <a:bodyPr anchor="b"/>
          <a:lstStyle>
            <a:lvl1pPr algn="r">
              <a:defRPr sz="26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61" y="273066"/>
            <a:ext cx="5111757" cy="5853112"/>
          </a:xfrm>
        </p:spPr>
        <p:txBody>
          <a:bodyPr/>
          <a:lstStyle>
            <a:lvl1pPr>
              <a:defRPr sz="4400"/>
            </a:lvl1pPr>
            <a:lvl2pPr>
              <a:defRPr sz="4000"/>
            </a:lvl2pPr>
            <a:lvl3pPr>
              <a:defRPr sz="2900"/>
            </a:lvl3pPr>
            <a:lvl4pPr>
              <a:defRPr sz="2600"/>
            </a:lvl4pPr>
            <a:lvl5pPr>
              <a:defRPr sz="2600"/>
            </a:lvl5pPr>
            <a:lvl6pPr>
              <a:defRPr sz="2600"/>
            </a:lvl6pPr>
            <a:lvl7pPr>
              <a:defRPr sz="2600"/>
            </a:lvl7pPr>
            <a:lvl8pPr>
              <a:defRPr sz="2600"/>
            </a:lvl8pPr>
            <a:lvl9pPr>
              <a:defRPr sz="2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9" y="1435105"/>
            <a:ext cx="3008316" cy="4691062"/>
          </a:xfrm>
        </p:spPr>
        <p:txBody>
          <a:bodyPr/>
          <a:lstStyle>
            <a:lvl1pPr marL="0" indent="0">
              <a:buNone/>
              <a:defRPr sz="1800"/>
            </a:lvl1pPr>
            <a:lvl2pPr marL="593570" indent="0">
              <a:buNone/>
              <a:defRPr sz="1800"/>
            </a:lvl2pPr>
            <a:lvl3pPr marL="1187149" indent="0">
              <a:buNone/>
              <a:defRPr sz="1500"/>
            </a:lvl3pPr>
            <a:lvl4pPr marL="1780721" indent="0">
              <a:buNone/>
              <a:defRPr sz="400"/>
            </a:lvl4pPr>
            <a:lvl5pPr marL="2374292" indent="0">
              <a:buNone/>
              <a:defRPr sz="400"/>
            </a:lvl5pPr>
            <a:lvl6pPr marL="2967861" indent="0">
              <a:buNone/>
              <a:defRPr sz="400"/>
            </a:lvl6pPr>
            <a:lvl7pPr marL="3561433" indent="0">
              <a:buNone/>
              <a:defRPr sz="400"/>
            </a:lvl7pPr>
            <a:lvl8pPr marL="4155006" indent="0">
              <a:buNone/>
              <a:defRPr sz="400"/>
            </a:lvl8pPr>
            <a:lvl9pPr marL="4748581" indent="0">
              <a:buNone/>
              <a:defRPr sz="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1308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08/05/36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303" y="4800626"/>
            <a:ext cx="5486400" cy="566739"/>
          </a:xfrm>
        </p:spPr>
        <p:txBody>
          <a:bodyPr anchor="b"/>
          <a:lstStyle>
            <a:lvl1pPr algn="r">
              <a:defRPr sz="26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303" y="612797"/>
            <a:ext cx="5486400" cy="4114800"/>
          </a:xfrm>
        </p:spPr>
        <p:txBody>
          <a:bodyPr/>
          <a:lstStyle>
            <a:lvl1pPr marL="0" indent="0">
              <a:buNone/>
              <a:defRPr sz="4400"/>
            </a:lvl1pPr>
            <a:lvl2pPr marL="593570" indent="0">
              <a:buNone/>
              <a:defRPr sz="4000"/>
            </a:lvl2pPr>
            <a:lvl3pPr marL="1187149" indent="0">
              <a:buNone/>
              <a:defRPr sz="2900"/>
            </a:lvl3pPr>
            <a:lvl4pPr marL="1780721" indent="0">
              <a:buNone/>
              <a:defRPr sz="2600"/>
            </a:lvl4pPr>
            <a:lvl5pPr marL="2374292" indent="0">
              <a:buNone/>
              <a:defRPr sz="2600"/>
            </a:lvl5pPr>
            <a:lvl6pPr marL="2967861" indent="0">
              <a:buNone/>
              <a:defRPr sz="2600"/>
            </a:lvl6pPr>
            <a:lvl7pPr marL="3561433" indent="0">
              <a:buNone/>
              <a:defRPr sz="2600"/>
            </a:lvl7pPr>
            <a:lvl8pPr marL="4155006" indent="0">
              <a:buNone/>
              <a:defRPr sz="2600"/>
            </a:lvl8pPr>
            <a:lvl9pPr marL="4748581" indent="0">
              <a:buNone/>
              <a:defRPr sz="2600"/>
            </a:lvl9pPr>
          </a:lstStyle>
          <a:p>
            <a:endParaRPr lang="ar-EG"/>
          </a:p>
        </p:txBody>
      </p:sp>
      <p:sp>
        <p:nvSpPr>
          <p:cNvPr id="4" name="عنصر نائب للنص 3"/>
          <p:cNvSpPr>
            <a:spLocks noGrp="1"/>
          </p:cNvSpPr>
          <p:nvPr>
            <p:ph type="body" sz="half" idx="2"/>
          </p:nvPr>
        </p:nvSpPr>
        <p:spPr>
          <a:xfrm>
            <a:off x="1792303" y="5367364"/>
            <a:ext cx="5486400" cy="804857"/>
          </a:xfrm>
        </p:spPr>
        <p:txBody>
          <a:bodyPr/>
          <a:lstStyle>
            <a:lvl1pPr marL="0" indent="0">
              <a:buNone/>
              <a:defRPr sz="1800"/>
            </a:lvl1pPr>
            <a:lvl2pPr marL="593570" indent="0">
              <a:buNone/>
              <a:defRPr sz="1800"/>
            </a:lvl2pPr>
            <a:lvl3pPr marL="1187149" indent="0">
              <a:buNone/>
              <a:defRPr sz="1500"/>
            </a:lvl3pPr>
            <a:lvl4pPr marL="1780721" indent="0">
              <a:buNone/>
              <a:defRPr sz="400"/>
            </a:lvl4pPr>
            <a:lvl5pPr marL="2374292" indent="0">
              <a:buNone/>
              <a:defRPr sz="400"/>
            </a:lvl5pPr>
            <a:lvl6pPr marL="2967861" indent="0">
              <a:buNone/>
              <a:defRPr sz="400"/>
            </a:lvl6pPr>
            <a:lvl7pPr marL="3561433" indent="0">
              <a:buNone/>
              <a:defRPr sz="400"/>
            </a:lvl7pPr>
            <a:lvl8pPr marL="4155006" indent="0">
              <a:buNone/>
              <a:defRPr sz="400"/>
            </a:lvl8pPr>
            <a:lvl9pPr marL="4748581" indent="0">
              <a:buNone/>
              <a:defRPr sz="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62073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791521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91341" y="254016"/>
            <a:ext cx="2138364" cy="5407029"/>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74676" y="254016"/>
            <a:ext cx="6264275" cy="54070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46894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19" y="2130431"/>
            <a:ext cx="7772398" cy="1470027"/>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6" y="3886229"/>
            <a:ext cx="6400796" cy="1752602"/>
          </a:xfrm>
        </p:spPr>
        <p:txBody>
          <a:bodyPr/>
          <a:lstStyle>
            <a:lvl1pPr marL="0" indent="0" algn="ctr">
              <a:buNone/>
              <a:defRPr>
                <a:solidFill>
                  <a:schemeClr val="tx1">
                    <a:tint val="75000"/>
                  </a:schemeClr>
                </a:solidFill>
              </a:defRPr>
            </a:lvl1pPr>
            <a:lvl2pPr marL="593691" indent="0" algn="ctr">
              <a:buNone/>
              <a:defRPr>
                <a:solidFill>
                  <a:schemeClr val="tx1">
                    <a:tint val="75000"/>
                  </a:schemeClr>
                </a:solidFill>
              </a:defRPr>
            </a:lvl2pPr>
            <a:lvl3pPr marL="1187391" indent="0" algn="ctr">
              <a:buNone/>
              <a:defRPr>
                <a:solidFill>
                  <a:schemeClr val="tx1">
                    <a:tint val="75000"/>
                  </a:schemeClr>
                </a:solidFill>
              </a:defRPr>
            </a:lvl3pPr>
            <a:lvl4pPr marL="1781085" indent="0" algn="ctr">
              <a:buNone/>
              <a:defRPr>
                <a:solidFill>
                  <a:schemeClr val="tx1">
                    <a:tint val="75000"/>
                  </a:schemeClr>
                </a:solidFill>
              </a:defRPr>
            </a:lvl4pPr>
            <a:lvl5pPr marL="2374776" indent="0" algn="ctr">
              <a:buNone/>
              <a:defRPr>
                <a:solidFill>
                  <a:schemeClr val="tx1">
                    <a:tint val="75000"/>
                  </a:schemeClr>
                </a:solidFill>
              </a:defRPr>
            </a:lvl5pPr>
            <a:lvl6pPr marL="2968465" indent="0" algn="ctr">
              <a:buNone/>
              <a:defRPr>
                <a:solidFill>
                  <a:schemeClr val="tx1">
                    <a:tint val="75000"/>
                  </a:schemeClr>
                </a:solidFill>
              </a:defRPr>
            </a:lvl6pPr>
            <a:lvl7pPr marL="3562160" indent="0" algn="ctr">
              <a:buNone/>
              <a:defRPr>
                <a:solidFill>
                  <a:schemeClr val="tx1">
                    <a:tint val="75000"/>
                  </a:schemeClr>
                </a:solidFill>
              </a:defRPr>
            </a:lvl7pPr>
            <a:lvl8pPr marL="4155854" indent="0" algn="ctr">
              <a:buNone/>
              <a:defRPr>
                <a:solidFill>
                  <a:schemeClr val="tx1">
                    <a:tint val="75000"/>
                  </a:schemeClr>
                </a:solidFill>
              </a:defRPr>
            </a:lvl8pPr>
            <a:lvl9pPr marL="4749550"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33620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87368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34" y="4406903"/>
            <a:ext cx="7772398" cy="1362072"/>
          </a:xfrm>
        </p:spPr>
        <p:txBody>
          <a:bodyPr anchor="t"/>
          <a:lstStyle>
            <a:lvl1pPr algn="r">
              <a:defRPr sz="48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34" y="2906740"/>
            <a:ext cx="7772398" cy="1500191"/>
          </a:xfrm>
        </p:spPr>
        <p:txBody>
          <a:bodyPr anchor="b"/>
          <a:lstStyle>
            <a:lvl1pPr marL="0" indent="0">
              <a:buNone/>
              <a:defRPr sz="2600">
                <a:solidFill>
                  <a:schemeClr val="tx1">
                    <a:tint val="75000"/>
                  </a:schemeClr>
                </a:solidFill>
              </a:defRPr>
            </a:lvl1pPr>
            <a:lvl2pPr marL="593691" indent="0">
              <a:buNone/>
              <a:defRPr sz="1800">
                <a:solidFill>
                  <a:schemeClr val="tx1">
                    <a:tint val="75000"/>
                  </a:schemeClr>
                </a:solidFill>
              </a:defRPr>
            </a:lvl2pPr>
            <a:lvl3pPr marL="1187391" indent="0">
              <a:buNone/>
              <a:defRPr sz="1800">
                <a:solidFill>
                  <a:schemeClr val="tx1">
                    <a:tint val="75000"/>
                  </a:schemeClr>
                </a:solidFill>
              </a:defRPr>
            </a:lvl3pPr>
            <a:lvl4pPr marL="1781085" indent="0">
              <a:buNone/>
              <a:defRPr sz="1800">
                <a:solidFill>
                  <a:schemeClr val="tx1">
                    <a:tint val="75000"/>
                  </a:schemeClr>
                </a:solidFill>
              </a:defRPr>
            </a:lvl4pPr>
            <a:lvl5pPr marL="2374776" indent="0">
              <a:buNone/>
              <a:defRPr sz="1800">
                <a:solidFill>
                  <a:schemeClr val="tx1">
                    <a:tint val="75000"/>
                  </a:schemeClr>
                </a:solidFill>
              </a:defRPr>
            </a:lvl5pPr>
            <a:lvl6pPr marL="2968465" indent="0">
              <a:buNone/>
              <a:defRPr sz="1800">
                <a:solidFill>
                  <a:schemeClr val="tx1">
                    <a:tint val="75000"/>
                  </a:schemeClr>
                </a:solidFill>
              </a:defRPr>
            </a:lvl6pPr>
            <a:lvl7pPr marL="3562160" indent="0">
              <a:buNone/>
              <a:defRPr sz="1800">
                <a:solidFill>
                  <a:schemeClr val="tx1">
                    <a:tint val="75000"/>
                  </a:schemeClr>
                </a:solidFill>
              </a:defRPr>
            </a:lvl7pPr>
            <a:lvl8pPr marL="4155854" indent="0">
              <a:buNone/>
              <a:defRPr sz="1800">
                <a:solidFill>
                  <a:schemeClr val="tx1">
                    <a:tint val="75000"/>
                  </a:schemeClr>
                </a:solidFill>
              </a:defRPr>
            </a:lvl8pPr>
            <a:lvl9pPr marL="4749550" indent="0">
              <a:buNone/>
              <a:defRPr sz="18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84977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74674" y="1477973"/>
            <a:ext cx="4200534" cy="4183055"/>
          </a:xfrm>
        </p:spPr>
        <p:txBody>
          <a:bodyPr/>
          <a:lstStyle>
            <a:lvl1pPr>
              <a:defRPr sz="4000"/>
            </a:lvl1pPr>
            <a:lvl2pPr>
              <a:defRPr sz="2900"/>
            </a:lvl2pPr>
            <a:lvl3pPr>
              <a:defRPr sz="26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827611" y="1477973"/>
            <a:ext cx="4202112" cy="4183055"/>
          </a:xfrm>
        </p:spPr>
        <p:txBody>
          <a:bodyPr/>
          <a:lstStyle>
            <a:lvl1pPr>
              <a:defRPr sz="4000"/>
            </a:lvl1pPr>
            <a:lvl2pPr>
              <a:defRPr sz="2900"/>
            </a:lvl2pPr>
            <a:lvl3pPr>
              <a:defRPr sz="26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42681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16" y="274643"/>
            <a:ext cx="8229604" cy="1143005"/>
          </a:xfrm>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4" y="1535135"/>
            <a:ext cx="4040194" cy="639764"/>
          </a:xfrm>
        </p:spPr>
        <p:txBody>
          <a:bodyPr anchor="b"/>
          <a:lstStyle>
            <a:lvl1pPr marL="0" indent="0">
              <a:buNone/>
              <a:defRPr sz="2900" b="1"/>
            </a:lvl1pPr>
            <a:lvl2pPr marL="593691" indent="0">
              <a:buNone/>
              <a:defRPr sz="2600" b="1"/>
            </a:lvl2pPr>
            <a:lvl3pPr marL="1187391" indent="0">
              <a:buNone/>
              <a:defRPr sz="1800" b="1"/>
            </a:lvl3pPr>
            <a:lvl4pPr marL="1781085" indent="0">
              <a:buNone/>
              <a:defRPr sz="1800" b="1"/>
            </a:lvl4pPr>
            <a:lvl5pPr marL="2374776" indent="0">
              <a:buNone/>
              <a:defRPr sz="1800" b="1"/>
            </a:lvl5pPr>
            <a:lvl6pPr marL="2968465" indent="0">
              <a:buNone/>
              <a:defRPr sz="1800" b="1"/>
            </a:lvl6pPr>
            <a:lvl7pPr marL="3562160" indent="0">
              <a:buNone/>
              <a:defRPr sz="1800" b="1"/>
            </a:lvl7pPr>
            <a:lvl8pPr marL="4155854" indent="0">
              <a:buNone/>
              <a:defRPr sz="1800" b="1"/>
            </a:lvl8pPr>
            <a:lvl9pPr marL="4749550" indent="0">
              <a:buNone/>
              <a:defRPr sz="18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4" y="2174901"/>
            <a:ext cx="4040194" cy="3951288"/>
          </a:xfrm>
        </p:spPr>
        <p:txBody>
          <a:bodyPr/>
          <a:lstStyle>
            <a:lvl1pPr>
              <a:defRPr sz="2900"/>
            </a:lvl1pPr>
            <a:lvl2pPr>
              <a:defRPr sz="26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38" y="1535135"/>
            <a:ext cx="4041779" cy="639764"/>
          </a:xfrm>
        </p:spPr>
        <p:txBody>
          <a:bodyPr anchor="b"/>
          <a:lstStyle>
            <a:lvl1pPr marL="0" indent="0">
              <a:buNone/>
              <a:defRPr sz="2900" b="1"/>
            </a:lvl1pPr>
            <a:lvl2pPr marL="593691" indent="0">
              <a:buNone/>
              <a:defRPr sz="2600" b="1"/>
            </a:lvl2pPr>
            <a:lvl3pPr marL="1187391" indent="0">
              <a:buNone/>
              <a:defRPr sz="1800" b="1"/>
            </a:lvl3pPr>
            <a:lvl4pPr marL="1781085" indent="0">
              <a:buNone/>
              <a:defRPr sz="1800" b="1"/>
            </a:lvl4pPr>
            <a:lvl5pPr marL="2374776" indent="0">
              <a:buNone/>
              <a:defRPr sz="1800" b="1"/>
            </a:lvl5pPr>
            <a:lvl6pPr marL="2968465" indent="0">
              <a:buNone/>
              <a:defRPr sz="1800" b="1"/>
            </a:lvl6pPr>
            <a:lvl7pPr marL="3562160" indent="0">
              <a:buNone/>
              <a:defRPr sz="1800" b="1"/>
            </a:lvl7pPr>
            <a:lvl8pPr marL="4155854" indent="0">
              <a:buNone/>
              <a:defRPr sz="1800" b="1"/>
            </a:lvl8pPr>
            <a:lvl9pPr marL="4749550" indent="0">
              <a:buNone/>
              <a:defRPr sz="18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38" y="2174901"/>
            <a:ext cx="4041779" cy="3951288"/>
          </a:xfrm>
        </p:spPr>
        <p:txBody>
          <a:bodyPr/>
          <a:lstStyle>
            <a:lvl1pPr>
              <a:defRPr sz="2900"/>
            </a:lvl1pPr>
            <a:lvl2pPr>
              <a:defRPr sz="26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523252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71859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7797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31"/>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7" y="4267200"/>
            <a:ext cx="6637467" cy="1520413"/>
          </a:xfrm>
        </p:spPr>
        <p:txBody>
          <a:bodyPr anchor="t"/>
          <a:lstStyle>
            <a:lvl1pPr marL="0" indent="0">
              <a:buNone/>
              <a:defRPr sz="2000">
                <a:solidFill>
                  <a:schemeClr val="tx1">
                    <a:tint val="75000"/>
                  </a:schemeClr>
                </a:solidFill>
              </a:defRPr>
            </a:lvl1pPr>
            <a:lvl2pPr marL="457107" indent="0">
              <a:buNone/>
              <a:defRPr sz="1800">
                <a:solidFill>
                  <a:schemeClr val="tx1">
                    <a:tint val="75000"/>
                  </a:schemeClr>
                </a:solidFill>
              </a:defRPr>
            </a:lvl2pPr>
            <a:lvl3pPr marL="914213" indent="0">
              <a:buNone/>
              <a:defRPr sz="1600">
                <a:solidFill>
                  <a:schemeClr val="tx1">
                    <a:tint val="75000"/>
                  </a:schemeClr>
                </a:solidFill>
              </a:defRPr>
            </a:lvl3pPr>
            <a:lvl4pPr marL="1371320" indent="0">
              <a:buNone/>
              <a:defRPr sz="1400">
                <a:solidFill>
                  <a:schemeClr val="tx1">
                    <a:tint val="75000"/>
                  </a:schemeClr>
                </a:solidFill>
              </a:defRPr>
            </a:lvl4pPr>
            <a:lvl5pPr marL="1828426" indent="0">
              <a:buNone/>
              <a:defRPr sz="1400">
                <a:solidFill>
                  <a:schemeClr val="tx1">
                    <a:tint val="75000"/>
                  </a:schemeClr>
                </a:solidFill>
              </a:defRPr>
            </a:lvl5pPr>
            <a:lvl6pPr marL="2285533" indent="0">
              <a:buNone/>
              <a:defRPr sz="1400">
                <a:solidFill>
                  <a:schemeClr val="tx1">
                    <a:tint val="75000"/>
                  </a:schemeClr>
                </a:solidFill>
              </a:defRPr>
            </a:lvl6pPr>
            <a:lvl7pPr marL="2742641" indent="0">
              <a:buNone/>
              <a:defRPr sz="1400">
                <a:solidFill>
                  <a:schemeClr val="tx1">
                    <a:tint val="75000"/>
                  </a:schemeClr>
                </a:solidFill>
              </a:defRPr>
            </a:lvl7pPr>
            <a:lvl8pPr marL="3199747" indent="0">
              <a:buNone/>
              <a:defRPr sz="1400">
                <a:solidFill>
                  <a:schemeClr val="tx1">
                    <a:tint val="75000"/>
                  </a:schemeClr>
                </a:solidFill>
              </a:defRPr>
            </a:lvl8pPr>
            <a:lvl9pPr marL="3656854"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08/05/36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9" y="273077"/>
            <a:ext cx="3008316" cy="1162046"/>
          </a:xfrm>
        </p:spPr>
        <p:txBody>
          <a:bodyPr anchor="b"/>
          <a:lstStyle>
            <a:lvl1pPr algn="r">
              <a:defRPr sz="26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61" y="273064"/>
            <a:ext cx="5111757" cy="5853112"/>
          </a:xfrm>
        </p:spPr>
        <p:txBody>
          <a:bodyPr/>
          <a:lstStyle>
            <a:lvl1pPr>
              <a:defRPr sz="4400"/>
            </a:lvl1pPr>
            <a:lvl2pPr>
              <a:defRPr sz="4000"/>
            </a:lvl2pPr>
            <a:lvl3pPr>
              <a:defRPr sz="2900"/>
            </a:lvl3pPr>
            <a:lvl4pPr>
              <a:defRPr sz="2600"/>
            </a:lvl4pPr>
            <a:lvl5pPr>
              <a:defRPr sz="2600"/>
            </a:lvl5pPr>
            <a:lvl6pPr>
              <a:defRPr sz="2600"/>
            </a:lvl6pPr>
            <a:lvl7pPr>
              <a:defRPr sz="2600"/>
            </a:lvl7pPr>
            <a:lvl8pPr>
              <a:defRPr sz="2600"/>
            </a:lvl8pPr>
            <a:lvl9pPr>
              <a:defRPr sz="2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9" y="1435105"/>
            <a:ext cx="3008316" cy="4691062"/>
          </a:xfrm>
        </p:spPr>
        <p:txBody>
          <a:bodyPr/>
          <a:lstStyle>
            <a:lvl1pPr marL="0" indent="0">
              <a:buNone/>
              <a:defRPr sz="1800"/>
            </a:lvl1pPr>
            <a:lvl2pPr marL="593691" indent="0">
              <a:buNone/>
              <a:defRPr sz="1800"/>
            </a:lvl2pPr>
            <a:lvl3pPr marL="1187391" indent="0">
              <a:buNone/>
              <a:defRPr sz="1500"/>
            </a:lvl3pPr>
            <a:lvl4pPr marL="1781085" indent="0">
              <a:buNone/>
              <a:defRPr sz="400"/>
            </a:lvl4pPr>
            <a:lvl5pPr marL="2374776" indent="0">
              <a:buNone/>
              <a:defRPr sz="400"/>
            </a:lvl5pPr>
            <a:lvl6pPr marL="2968465" indent="0">
              <a:buNone/>
              <a:defRPr sz="400"/>
            </a:lvl6pPr>
            <a:lvl7pPr marL="3562160" indent="0">
              <a:buNone/>
              <a:defRPr sz="400"/>
            </a:lvl7pPr>
            <a:lvl8pPr marL="4155854" indent="0">
              <a:buNone/>
              <a:defRPr sz="400"/>
            </a:lvl8pPr>
            <a:lvl9pPr marL="4749550" indent="0">
              <a:buNone/>
              <a:defRPr sz="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629886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303" y="4800626"/>
            <a:ext cx="5486400" cy="566739"/>
          </a:xfrm>
        </p:spPr>
        <p:txBody>
          <a:bodyPr anchor="b"/>
          <a:lstStyle>
            <a:lvl1pPr algn="r">
              <a:defRPr sz="26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303" y="612795"/>
            <a:ext cx="5486400" cy="4114800"/>
          </a:xfrm>
        </p:spPr>
        <p:txBody>
          <a:bodyPr/>
          <a:lstStyle>
            <a:lvl1pPr marL="0" indent="0">
              <a:buNone/>
              <a:defRPr sz="4400"/>
            </a:lvl1pPr>
            <a:lvl2pPr marL="593691" indent="0">
              <a:buNone/>
              <a:defRPr sz="4000"/>
            </a:lvl2pPr>
            <a:lvl3pPr marL="1187391" indent="0">
              <a:buNone/>
              <a:defRPr sz="2900"/>
            </a:lvl3pPr>
            <a:lvl4pPr marL="1781085" indent="0">
              <a:buNone/>
              <a:defRPr sz="2600"/>
            </a:lvl4pPr>
            <a:lvl5pPr marL="2374776" indent="0">
              <a:buNone/>
              <a:defRPr sz="2600"/>
            </a:lvl5pPr>
            <a:lvl6pPr marL="2968465" indent="0">
              <a:buNone/>
              <a:defRPr sz="2600"/>
            </a:lvl6pPr>
            <a:lvl7pPr marL="3562160" indent="0">
              <a:buNone/>
              <a:defRPr sz="2600"/>
            </a:lvl7pPr>
            <a:lvl8pPr marL="4155854" indent="0">
              <a:buNone/>
              <a:defRPr sz="2600"/>
            </a:lvl8pPr>
            <a:lvl9pPr marL="4749550" indent="0">
              <a:buNone/>
              <a:defRPr sz="2600"/>
            </a:lvl9pPr>
          </a:lstStyle>
          <a:p>
            <a:endParaRPr lang="ar-EG"/>
          </a:p>
        </p:txBody>
      </p:sp>
      <p:sp>
        <p:nvSpPr>
          <p:cNvPr id="4" name="عنصر نائب للنص 3"/>
          <p:cNvSpPr>
            <a:spLocks noGrp="1"/>
          </p:cNvSpPr>
          <p:nvPr>
            <p:ph type="body" sz="half" idx="2"/>
          </p:nvPr>
        </p:nvSpPr>
        <p:spPr>
          <a:xfrm>
            <a:off x="1792303" y="5367362"/>
            <a:ext cx="5486400" cy="804857"/>
          </a:xfrm>
        </p:spPr>
        <p:txBody>
          <a:bodyPr/>
          <a:lstStyle>
            <a:lvl1pPr marL="0" indent="0">
              <a:buNone/>
              <a:defRPr sz="1800"/>
            </a:lvl1pPr>
            <a:lvl2pPr marL="593691" indent="0">
              <a:buNone/>
              <a:defRPr sz="1800"/>
            </a:lvl2pPr>
            <a:lvl3pPr marL="1187391" indent="0">
              <a:buNone/>
              <a:defRPr sz="1500"/>
            </a:lvl3pPr>
            <a:lvl4pPr marL="1781085" indent="0">
              <a:buNone/>
              <a:defRPr sz="400"/>
            </a:lvl4pPr>
            <a:lvl5pPr marL="2374776" indent="0">
              <a:buNone/>
              <a:defRPr sz="400"/>
            </a:lvl5pPr>
            <a:lvl6pPr marL="2968465" indent="0">
              <a:buNone/>
              <a:defRPr sz="400"/>
            </a:lvl6pPr>
            <a:lvl7pPr marL="3562160" indent="0">
              <a:buNone/>
              <a:defRPr sz="400"/>
            </a:lvl7pPr>
            <a:lvl8pPr marL="4155854" indent="0">
              <a:buNone/>
              <a:defRPr sz="400"/>
            </a:lvl8pPr>
            <a:lvl9pPr marL="4749550" indent="0">
              <a:buNone/>
              <a:defRPr sz="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64970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35544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91341" y="254014"/>
            <a:ext cx="2138364" cy="5407029"/>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74674" y="254014"/>
            <a:ext cx="6264275" cy="54070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3C9AE717-A6EC-44D6-B011-D2A8FE663C0F}" type="datetimeFigureOut">
              <a:rPr lang="ar-EG" smtClean="0">
                <a:solidFill>
                  <a:prstClr val="black">
                    <a:tint val="75000"/>
                  </a:prstClr>
                </a:solidFill>
              </a:rPr>
              <a:pPr/>
              <a:t>08/05/1436</a:t>
            </a:fld>
            <a:endParaRPr lang="ar-EG">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E82EDBD-6CE7-4111-95DA-3243A8A5E9B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67506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08/05/36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11"/>
            <a:ext cx="3057148" cy="639762"/>
          </a:xfrm>
        </p:spPr>
        <p:txBody>
          <a:bodyPr anchor="b"/>
          <a:lstStyle>
            <a:lvl1pPr marL="0" indent="0">
              <a:buNone/>
              <a:defRPr sz="2400" b="1">
                <a:solidFill>
                  <a:schemeClr val="accent1"/>
                </a:solidFill>
              </a:defRPr>
            </a:lvl1pPr>
            <a:lvl2pPr marL="457107" indent="0">
              <a:buNone/>
              <a:defRPr sz="2000" b="1"/>
            </a:lvl2pPr>
            <a:lvl3pPr marL="914213" indent="0">
              <a:buNone/>
              <a:defRPr sz="1800" b="1"/>
            </a:lvl3pPr>
            <a:lvl4pPr marL="1371320" indent="0">
              <a:buNone/>
              <a:defRPr sz="1600" b="1"/>
            </a:lvl4pPr>
            <a:lvl5pPr marL="1828426" indent="0">
              <a:buNone/>
              <a:defRPr sz="1600" b="1"/>
            </a:lvl5pPr>
            <a:lvl6pPr marL="2285533" indent="0">
              <a:buNone/>
              <a:defRPr sz="1600" b="1"/>
            </a:lvl6pPr>
            <a:lvl7pPr marL="2742641" indent="0">
              <a:buNone/>
              <a:defRPr sz="1600" b="1"/>
            </a:lvl7pPr>
            <a:lvl8pPr marL="3199747" indent="0">
              <a:buNone/>
              <a:defRPr sz="1600" b="1"/>
            </a:lvl8pPr>
            <a:lvl9pPr marL="3656854"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3"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9" y="2316012"/>
            <a:ext cx="3055717" cy="639762"/>
          </a:xfrm>
        </p:spPr>
        <p:txBody>
          <a:bodyPr anchor="b"/>
          <a:lstStyle>
            <a:lvl1pPr marL="0" indent="0">
              <a:buNone/>
              <a:defRPr sz="2400" b="1">
                <a:solidFill>
                  <a:schemeClr val="accent1"/>
                </a:solidFill>
              </a:defRPr>
            </a:lvl1pPr>
            <a:lvl2pPr marL="457107" indent="0">
              <a:buNone/>
              <a:defRPr sz="2000" b="1"/>
            </a:lvl2pPr>
            <a:lvl3pPr marL="914213" indent="0">
              <a:buNone/>
              <a:defRPr sz="1800" b="1"/>
            </a:lvl3pPr>
            <a:lvl4pPr marL="1371320" indent="0">
              <a:buNone/>
              <a:defRPr sz="1600" b="1"/>
            </a:lvl4pPr>
            <a:lvl5pPr marL="1828426" indent="0">
              <a:buNone/>
              <a:defRPr sz="1600" b="1"/>
            </a:lvl5pPr>
            <a:lvl6pPr marL="2285533" indent="0">
              <a:buNone/>
              <a:defRPr sz="1600" b="1"/>
            </a:lvl6pPr>
            <a:lvl7pPr marL="2742641" indent="0">
              <a:buNone/>
              <a:defRPr sz="1600" b="1"/>
            </a:lvl7pPr>
            <a:lvl8pPr marL="3199747" indent="0">
              <a:buNone/>
              <a:defRPr sz="1600" b="1"/>
            </a:lvl8pPr>
            <a:lvl9pPr marL="3656854"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08/05/36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08/05/36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08/05/36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57" name="Rectangle 56"/>
          <p:cNvSpPr/>
          <p:nvPr/>
        </p:nvSpPr>
        <p:spPr>
          <a:xfrm>
            <a:off x="4649098" y="-21508"/>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08/05/36</a:t>
            </a:fld>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58" name="Rectangle 57"/>
          <p:cNvSpPr/>
          <p:nvPr/>
        </p:nvSpPr>
        <p:spPr>
          <a:xfrm>
            <a:off x="905573"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91"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6" name="Footer Placeholder 5"/>
          <p:cNvSpPr>
            <a:spLocks noGrp="1"/>
          </p:cNvSpPr>
          <p:nvPr>
            <p:ph type="ftr" sz="quarter" idx="11"/>
          </p:nvPr>
        </p:nvSpPr>
        <p:spPr>
          <a:xfrm>
            <a:off x="4641447" y="5724837"/>
            <a:ext cx="3493665" cy="365125"/>
          </a:xfrm>
        </p:spPr>
        <p:txBody>
          <a:bodyPr>
            <a:normAutofit/>
          </a:bodyPr>
          <a:lstStyle/>
          <a:p>
            <a:endParaRPr lang="ar-SA"/>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4" y="4136994"/>
            <a:ext cx="3298785" cy="1517904"/>
          </a:xfrm>
        </p:spPr>
        <p:txBody>
          <a:bodyPr>
            <a:normAutofit/>
          </a:bodyPr>
          <a:lstStyle>
            <a:lvl1pPr marL="0" indent="0">
              <a:buNone/>
              <a:defRPr sz="1600">
                <a:solidFill>
                  <a:srgbClr val="424242"/>
                </a:solidFill>
              </a:defRPr>
            </a:lvl1pPr>
            <a:lvl2pPr marL="457107" indent="0">
              <a:buNone/>
              <a:defRPr sz="1200"/>
            </a:lvl2pPr>
            <a:lvl3pPr marL="914213" indent="0">
              <a:buNone/>
              <a:defRPr sz="1000"/>
            </a:lvl3pPr>
            <a:lvl4pPr marL="1371320" indent="0">
              <a:buNone/>
              <a:defRPr sz="900"/>
            </a:lvl4pPr>
            <a:lvl5pPr marL="1828426" indent="0">
              <a:buNone/>
              <a:defRPr sz="900"/>
            </a:lvl5pPr>
            <a:lvl6pPr marL="2285533" indent="0">
              <a:buNone/>
              <a:defRPr sz="900"/>
            </a:lvl6pPr>
            <a:lvl7pPr marL="2742641" indent="0">
              <a:buNone/>
              <a:defRPr sz="900"/>
            </a:lvl7pPr>
            <a:lvl8pPr marL="3199747" indent="0">
              <a:buNone/>
              <a:defRPr sz="900"/>
            </a:lvl8pPr>
            <a:lvl9pPr marL="3656854"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101" name="Rectangle 100"/>
          <p:cNvSpPr/>
          <p:nvPr/>
        </p:nvSpPr>
        <p:spPr>
          <a:xfrm>
            <a:off x="4649098" y="-21508"/>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102" name="Rectangle 101"/>
          <p:cNvSpPr/>
          <p:nvPr/>
        </p:nvSpPr>
        <p:spPr>
          <a:xfrm>
            <a:off x="905573"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105" name="Rectangle 104"/>
          <p:cNvSpPr/>
          <p:nvPr/>
        </p:nvSpPr>
        <p:spPr>
          <a:xfrm>
            <a:off x="4650891"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2" name="Title 1"/>
          <p:cNvSpPr>
            <a:spLocks noGrp="1"/>
          </p:cNvSpPr>
          <p:nvPr>
            <p:ph type="title"/>
          </p:nvPr>
        </p:nvSpPr>
        <p:spPr>
          <a:xfrm>
            <a:off x="4734424" y="2660906"/>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107" indent="0">
              <a:buNone/>
              <a:defRPr sz="2800"/>
            </a:lvl2pPr>
            <a:lvl3pPr marL="914213" indent="0">
              <a:buNone/>
              <a:defRPr sz="2400"/>
            </a:lvl3pPr>
            <a:lvl4pPr marL="1371320" indent="0">
              <a:buNone/>
              <a:defRPr sz="2000"/>
            </a:lvl4pPr>
            <a:lvl5pPr marL="1828426" indent="0">
              <a:buNone/>
              <a:defRPr sz="2000"/>
            </a:lvl5pPr>
            <a:lvl6pPr marL="2285533" indent="0">
              <a:buNone/>
              <a:defRPr sz="2000"/>
            </a:lvl6pPr>
            <a:lvl7pPr marL="2742641" indent="0">
              <a:buNone/>
              <a:defRPr sz="2000"/>
            </a:lvl7pPr>
            <a:lvl8pPr marL="3199747" indent="0">
              <a:buNone/>
              <a:defRPr sz="2000"/>
            </a:lvl8pPr>
            <a:lvl9pPr marL="3656854"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2" y="4133090"/>
            <a:ext cx="3300573" cy="1519561"/>
          </a:xfrm>
        </p:spPr>
        <p:txBody>
          <a:bodyPr>
            <a:normAutofit/>
          </a:bodyPr>
          <a:lstStyle>
            <a:lvl1pPr marL="0" indent="0">
              <a:buNone/>
              <a:defRPr sz="1600">
                <a:solidFill>
                  <a:srgbClr val="424242"/>
                </a:solidFill>
              </a:defRPr>
            </a:lvl1pPr>
            <a:lvl2pPr marL="457107" indent="0">
              <a:buNone/>
              <a:defRPr sz="1200"/>
            </a:lvl2pPr>
            <a:lvl3pPr marL="914213" indent="0">
              <a:buNone/>
              <a:defRPr sz="1000"/>
            </a:lvl3pPr>
            <a:lvl4pPr marL="1371320" indent="0">
              <a:buNone/>
              <a:defRPr sz="900"/>
            </a:lvl4pPr>
            <a:lvl5pPr marL="1828426" indent="0">
              <a:buNone/>
              <a:defRPr sz="900"/>
            </a:lvl5pPr>
            <a:lvl6pPr marL="2285533" indent="0">
              <a:buNone/>
              <a:defRPr sz="900"/>
            </a:lvl6pPr>
            <a:lvl7pPr marL="2742641" indent="0">
              <a:buNone/>
              <a:defRPr sz="900"/>
            </a:lvl7pPr>
            <a:lvl8pPr marL="3199747" indent="0">
              <a:buNone/>
              <a:defRPr sz="900"/>
            </a:lvl8pPr>
            <a:lvl9pPr marL="3656854"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08/05/36</a:t>
            </a:fld>
            <a:endParaRPr lang="ar-SA"/>
          </a:p>
        </p:txBody>
      </p:sp>
      <p:sp>
        <p:nvSpPr>
          <p:cNvPr id="6" name="Footer Placeholder 5"/>
          <p:cNvSpPr>
            <a:spLocks noGrp="1"/>
          </p:cNvSpPr>
          <p:nvPr>
            <p:ph type="ftr" sz="quarter" idx="11"/>
          </p:nvPr>
        </p:nvSpPr>
        <p:spPr>
          <a:xfrm>
            <a:off x="4641447" y="5724837"/>
            <a:ext cx="3493665"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8"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1" y="333489"/>
            <a:ext cx="8229601"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71" name="Rectangle 70"/>
          <p:cNvSpPr/>
          <p:nvPr/>
        </p:nvSpPr>
        <p:spPr>
          <a:xfrm>
            <a:off x="4649098" y="-21508"/>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21" tIns="45710" rIns="91421" bIns="4571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4" y="2323652"/>
            <a:ext cx="6777317" cy="3508977"/>
          </a:xfrm>
          <a:prstGeom prst="rect">
            <a:avLst/>
          </a:prstGeom>
        </p:spPr>
        <p:txBody>
          <a:bodyPr vert="horz" lIns="91421" tIns="45710" rIns="91421" bIns="4571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9" y="224494"/>
            <a:ext cx="2133601" cy="365125"/>
          </a:xfrm>
          <a:prstGeom prst="rect">
            <a:avLst/>
          </a:prstGeom>
        </p:spPr>
        <p:txBody>
          <a:bodyPr vert="horz" lIns="91421" tIns="45710" rIns="91421" bIns="45710" rtlCol="0" anchor="ctr"/>
          <a:lstStyle>
            <a:lvl1pPr algn="r">
              <a:defRPr sz="1200">
                <a:solidFill>
                  <a:srgbClr val="FEFEFE"/>
                </a:solidFill>
              </a:defRPr>
            </a:lvl1pPr>
          </a:lstStyle>
          <a:p>
            <a:fld id="{1B8ABB09-4A1D-463E-8065-109CC2B7EFAA}" type="datetimeFigureOut">
              <a:rPr lang="ar-SA" smtClean="0"/>
              <a:t>08/05/36</a:t>
            </a:fld>
            <a:endParaRPr lang="ar-SA"/>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21" tIns="45710" rIns="91421" bIns="4571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8" y="224493"/>
            <a:ext cx="1332156" cy="365125"/>
          </a:xfrm>
          <a:prstGeom prst="rect">
            <a:avLst/>
          </a:prstGeom>
        </p:spPr>
        <p:txBody>
          <a:bodyPr vert="horz" lIns="91421" tIns="45710" rIns="91421" bIns="45710" rtlCol="0" anchor="ctr"/>
          <a:lstStyle>
            <a:lvl1pPr algn="l">
              <a:defRPr sz="1200">
                <a:solidFill>
                  <a:srgbClr val="FEFEFE"/>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213"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830" indent="-274264" algn="r" defTabSz="914213"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39950" indent="-274264" algn="r" defTabSz="914213"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213" indent="-228553" algn="r" defTabSz="914213"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483" indent="-228553" algn="r" defTabSz="914213"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610" indent="-228553" algn="r" defTabSz="914213"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594" indent="-228553" algn="r" defTabSz="914213"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8721" indent="-228553" algn="r" defTabSz="914213"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19850" indent="-228553" algn="r" defTabSz="914213"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0976" indent="-228553" algn="r" defTabSz="914213"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213" rtl="1" eaLnBrk="1" latinLnBrk="0" hangingPunct="1">
        <a:defRPr sz="1800" kern="1200">
          <a:solidFill>
            <a:schemeClr val="tx1"/>
          </a:solidFill>
          <a:latin typeface="+mn-lt"/>
          <a:ea typeface="+mn-ea"/>
          <a:cs typeface="+mn-cs"/>
        </a:defRPr>
      </a:lvl1pPr>
      <a:lvl2pPr marL="457107" algn="r" defTabSz="914213" rtl="1" eaLnBrk="1" latinLnBrk="0" hangingPunct="1">
        <a:defRPr sz="1800" kern="1200">
          <a:solidFill>
            <a:schemeClr val="tx1"/>
          </a:solidFill>
          <a:latin typeface="+mn-lt"/>
          <a:ea typeface="+mn-ea"/>
          <a:cs typeface="+mn-cs"/>
        </a:defRPr>
      </a:lvl2pPr>
      <a:lvl3pPr marL="914213" algn="r" defTabSz="914213" rtl="1" eaLnBrk="1" latinLnBrk="0" hangingPunct="1">
        <a:defRPr sz="1800" kern="1200">
          <a:solidFill>
            <a:schemeClr val="tx1"/>
          </a:solidFill>
          <a:latin typeface="+mn-lt"/>
          <a:ea typeface="+mn-ea"/>
          <a:cs typeface="+mn-cs"/>
        </a:defRPr>
      </a:lvl3pPr>
      <a:lvl4pPr marL="1371320" algn="r" defTabSz="914213" rtl="1" eaLnBrk="1" latinLnBrk="0" hangingPunct="1">
        <a:defRPr sz="1800" kern="1200">
          <a:solidFill>
            <a:schemeClr val="tx1"/>
          </a:solidFill>
          <a:latin typeface="+mn-lt"/>
          <a:ea typeface="+mn-ea"/>
          <a:cs typeface="+mn-cs"/>
        </a:defRPr>
      </a:lvl4pPr>
      <a:lvl5pPr marL="1828426" algn="r" defTabSz="914213" rtl="1" eaLnBrk="1" latinLnBrk="0" hangingPunct="1">
        <a:defRPr sz="1800" kern="1200">
          <a:solidFill>
            <a:schemeClr val="tx1"/>
          </a:solidFill>
          <a:latin typeface="+mn-lt"/>
          <a:ea typeface="+mn-ea"/>
          <a:cs typeface="+mn-cs"/>
        </a:defRPr>
      </a:lvl5pPr>
      <a:lvl6pPr marL="2285533" algn="r" defTabSz="914213" rtl="1" eaLnBrk="1" latinLnBrk="0" hangingPunct="1">
        <a:defRPr sz="1800" kern="1200">
          <a:solidFill>
            <a:schemeClr val="tx1"/>
          </a:solidFill>
          <a:latin typeface="+mn-lt"/>
          <a:ea typeface="+mn-ea"/>
          <a:cs typeface="+mn-cs"/>
        </a:defRPr>
      </a:lvl6pPr>
      <a:lvl7pPr marL="2742641" algn="r" defTabSz="914213" rtl="1" eaLnBrk="1" latinLnBrk="0" hangingPunct="1">
        <a:defRPr sz="1800" kern="1200">
          <a:solidFill>
            <a:schemeClr val="tx1"/>
          </a:solidFill>
          <a:latin typeface="+mn-lt"/>
          <a:ea typeface="+mn-ea"/>
          <a:cs typeface="+mn-cs"/>
        </a:defRPr>
      </a:lvl7pPr>
      <a:lvl8pPr marL="3199747" algn="r" defTabSz="914213" rtl="1" eaLnBrk="1" latinLnBrk="0" hangingPunct="1">
        <a:defRPr sz="1800" kern="1200">
          <a:solidFill>
            <a:schemeClr val="tx1"/>
          </a:solidFill>
          <a:latin typeface="+mn-lt"/>
          <a:ea typeface="+mn-ea"/>
          <a:cs typeface="+mn-cs"/>
        </a:defRPr>
      </a:lvl8pPr>
      <a:lvl9pPr marL="3656854" algn="r" defTabSz="914213"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16" y="274645"/>
            <a:ext cx="8229604" cy="1143005"/>
          </a:xfrm>
          <a:prstGeom prst="rect">
            <a:avLst/>
          </a:prstGeom>
        </p:spPr>
        <p:txBody>
          <a:bodyPr vert="horz" lIns="118721" tIns="59354" rIns="118721" bIns="59354"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16" y="1600218"/>
            <a:ext cx="8229604" cy="4525969"/>
          </a:xfrm>
          <a:prstGeom prst="rect">
            <a:avLst/>
          </a:prstGeom>
        </p:spPr>
        <p:txBody>
          <a:bodyPr vert="horz" lIns="118721" tIns="59354" rIns="118721" bIns="59354"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6553221" y="6356376"/>
            <a:ext cx="2133597" cy="365124"/>
          </a:xfrm>
          <a:prstGeom prst="rect">
            <a:avLst/>
          </a:prstGeom>
        </p:spPr>
        <p:txBody>
          <a:bodyPr vert="horz" lIns="118721" tIns="59354" rIns="118721" bIns="59354" rtlCol="1" anchor="ctr"/>
          <a:lstStyle>
            <a:lvl1pPr algn="r">
              <a:defRPr sz="1800">
                <a:solidFill>
                  <a:schemeClr val="tx1">
                    <a:tint val="75000"/>
                  </a:schemeClr>
                </a:solidFill>
              </a:defRPr>
            </a:lvl1pPr>
          </a:lstStyle>
          <a:p>
            <a:pPr defTabSz="1187149"/>
            <a:fld id="{3C9AE717-A6EC-44D6-B011-D2A8FE663C0F}" type="datetimeFigureOut">
              <a:rPr lang="ar-EG" smtClean="0">
                <a:solidFill>
                  <a:prstClr val="black">
                    <a:tint val="75000"/>
                  </a:prstClr>
                </a:solidFill>
              </a:rPr>
              <a:pPr defTabSz="1187149"/>
              <a:t>08/05/1436</a:t>
            </a:fld>
            <a:endParaRPr lang="ar-EG">
              <a:solidFill>
                <a:prstClr val="black">
                  <a:tint val="75000"/>
                </a:prstClr>
              </a:solidFill>
            </a:endParaRPr>
          </a:p>
        </p:txBody>
      </p:sp>
      <p:sp>
        <p:nvSpPr>
          <p:cNvPr id="5" name="عنصر نائب للتذييل 4"/>
          <p:cNvSpPr>
            <a:spLocks noGrp="1"/>
          </p:cNvSpPr>
          <p:nvPr>
            <p:ph type="ftr" sz="quarter" idx="3"/>
          </p:nvPr>
        </p:nvSpPr>
        <p:spPr>
          <a:xfrm>
            <a:off x="3124213" y="6356376"/>
            <a:ext cx="2895604" cy="365124"/>
          </a:xfrm>
          <a:prstGeom prst="rect">
            <a:avLst/>
          </a:prstGeom>
        </p:spPr>
        <p:txBody>
          <a:bodyPr vert="horz" lIns="118721" tIns="59354" rIns="118721" bIns="59354" rtlCol="1" anchor="ctr"/>
          <a:lstStyle>
            <a:lvl1pPr algn="ctr">
              <a:defRPr sz="1800">
                <a:solidFill>
                  <a:schemeClr val="tx1">
                    <a:tint val="75000"/>
                  </a:schemeClr>
                </a:solidFill>
              </a:defRPr>
            </a:lvl1pPr>
          </a:lstStyle>
          <a:p>
            <a:pPr defTabSz="1187149"/>
            <a:endParaRPr lang="ar-EG">
              <a:solidFill>
                <a:prstClr val="black">
                  <a:tint val="75000"/>
                </a:prstClr>
              </a:solidFill>
            </a:endParaRPr>
          </a:p>
        </p:txBody>
      </p:sp>
      <p:sp>
        <p:nvSpPr>
          <p:cNvPr id="6" name="عنصر نائب لرقم الشريحة 5"/>
          <p:cNvSpPr>
            <a:spLocks noGrp="1"/>
          </p:cNvSpPr>
          <p:nvPr>
            <p:ph type="sldNum" sz="quarter" idx="4"/>
          </p:nvPr>
        </p:nvSpPr>
        <p:spPr>
          <a:xfrm>
            <a:off x="457225" y="6356376"/>
            <a:ext cx="2133597" cy="365124"/>
          </a:xfrm>
          <a:prstGeom prst="rect">
            <a:avLst/>
          </a:prstGeom>
        </p:spPr>
        <p:txBody>
          <a:bodyPr vert="horz" lIns="118721" tIns="59354" rIns="118721" bIns="59354" rtlCol="1" anchor="ctr"/>
          <a:lstStyle>
            <a:lvl1pPr algn="l">
              <a:defRPr sz="1800">
                <a:solidFill>
                  <a:schemeClr val="tx1">
                    <a:tint val="75000"/>
                  </a:schemeClr>
                </a:solidFill>
              </a:defRPr>
            </a:lvl1pPr>
          </a:lstStyle>
          <a:p>
            <a:pPr defTabSz="1187149"/>
            <a:fld id="{BE82EDBD-6CE7-4111-95DA-3243A8A5E9B7}" type="slidenum">
              <a:rPr lang="ar-EG" smtClean="0">
                <a:solidFill>
                  <a:prstClr val="black">
                    <a:tint val="75000"/>
                  </a:prstClr>
                </a:solidFill>
              </a:rPr>
              <a:pPr defTabSz="1187149"/>
              <a:t>‹#›</a:t>
            </a:fld>
            <a:endParaRPr lang="ar-EG">
              <a:solidFill>
                <a:prstClr val="black">
                  <a:tint val="75000"/>
                </a:prstClr>
              </a:solidFill>
            </a:endParaRPr>
          </a:p>
        </p:txBody>
      </p:sp>
    </p:spTree>
    <p:extLst>
      <p:ext uri="{BB962C8B-B14F-4D97-AF65-F5344CB8AC3E}">
        <p14:creationId xmlns:p14="http://schemas.microsoft.com/office/powerpoint/2010/main" val="42516261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187149" rtl="1" eaLnBrk="1" latinLnBrk="0" hangingPunct="1">
        <a:spcBef>
          <a:spcPct val="0"/>
        </a:spcBef>
        <a:buNone/>
        <a:defRPr sz="6000" kern="1200">
          <a:solidFill>
            <a:schemeClr val="tx1"/>
          </a:solidFill>
          <a:latin typeface="+mj-lt"/>
          <a:ea typeface="+mj-ea"/>
          <a:cs typeface="+mj-cs"/>
        </a:defRPr>
      </a:lvl1pPr>
    </p:titleStyle>
    <p:bodyStyle>
      <a:lvl1pPr marL="445179" indent="-445179" algn="r" defTabSz="1187149" rtl="1" eaLnBrk="1" latinLnBrk="0" hangingPunct="1">
        <a:spcBef>
          <a:spcPct val="20000"/>
        </a:spcBef>
        <a:buFont typeface="Arial" pitchFamily="34" charset="0"/>
        <a:buChar char="•"/>
        <a:defRPr sz="4400" kern="1200">
          <a:solidFill>
            <a:schemeClr val="tx1"/>
          </a:solidFill>
          <a:latin typeface="+mn-lt"/>
          <a:ea typeface="+mn-ea"/>
          <a:cs typeface="+mn-cs"/>
        </a:defRPr>
      </a:lvl1pPr>
      <a:lvl2pPr marL="964561" indent="-370986" algn="r" defTabSz="1187149" rtl="1" eaLnBrk="1" latinLnBrk="0" hangingPunct="1">
        <a:spcBef>
          <a:spcPct val="20000"/>
        </a:spcBef>
        <a:buFont typeface="Arial" pitchFamily="34" charset="0"/>
        <a:buChar char="–"/>
        <a:defRPr sz="4000" kern="1200">
          <a:solidFill>
            <a:schemeClr val="tx1"/>
          </a:solidFill>
          <a:latin typeface="+mn-lt"/>
          <a:ea typeface="+mn-ea"/>
          <a:cs typeface="+mn-cs"/>
        </a:defRPr>
      </a:lvl2pPr>
      <a:lvl3pPr marL="1483933" indent="-296789" algn="r" defTabSz="1187149"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2077503"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4pPr>
      <a:lvl5pPr marL="2671078"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5pPr>
      <a:lvl6pPr marL="3264648"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6pPr>
      <a:lvl7pPr marL="3858225"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7pPr>
      <a:lvl8pPr marL="4451797"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8pPr>
      <a:lvl9pPr marL="5045370" indent="-296789" algn="r" defTabSz="1187149" rtl="1"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ar-EG"/>
      </a:defPPr>
      <a:lvl1pPr marL="0" algn="r" defTabSz="1187149" rtl="1" eaLnBrk="1" latinLnBrk="0" hangingPunct="1">
        <a:defRPr sz="1800" kern="1200">
          <a:solidFill>
            <a:schemeClr val="tx1"/>
          </a:solidFill>
          <a:latin typeface="+mn-lt"/>
          <a:ea typeface="+mn-ea"/>
          <a:cs typeface="+mn-cs"/>
        </a:defRPr>
      </a:lvl1pPr>
      <a:lvl2pPr marL="593570" algn="r" defTabSz="1187149" rtl="1" eaLnBrk="1" latinLnBrk="0" hangingPunct="1">
        <a:defRPr sz="1800" kern="1200">
          <a:solidFill>
            <a:schemeClr val="tx1"/>
          </a:solidFill>
          <a:latin typeface="+mn-lt"/>
          <a:ea typeface="+mn-ea"/>
          <a:cs typeface="+mn-cs"/>
        </a:defRPr>
      </a:lvl2pPr>
      <a:lvl3pPr marL="1187149" algn="r" defTabSz="1187149" rtl="1" eaLnBrk="1" latinLnBrk="0" hangingPunct="1">
        <a:defRPr sz="1800" kern="1200">
          <a:solidFill>
            <a:schemeClr val="tx1"/>
          </a:solidFill>
          <a:latin typeface="+mn-lt"/>
          <a:ea typeface="+mn-ea"/>
          <a:cs typeface="+mn-cs"/>
        </a:defRPr>
      </a:lvl3pPr>
      <a:lvl4pPr marL="1780721" algn="r" defTabSz="1187149" rtl="1" eaLnBrk="1" latinLnBrk="0" hangingPunct="1">
        <a:defRPr sz="1800" kern="1200">
          <a:solidFill>
            <a:schemeClr val="tx1"/>
          </a:solidFill>
          <a:latin typeface="+mn-lt"/>
          <a:ea typeface="+mn-ea"/>
          <a:cs typeface="+mn-cs"/>
        </a:defRPr>
      </a:lvl4pPr>
      <a:lvl5pPr marL="2374292" algn="r" defTabSz="1187149" rtl="1" eaLnBrk="1" latinLnBrk="0" hangingPunct="1">
        <a:defRPr sz="1800" kern="1200">
          <a:solidFill>
            <a:schemeClr val="tx1"/>
          </a:solidFill>
          <a:latin typeface="+mn-lt"/>
          <a:ea typeface="+mn-ea"/>
          <a:cs typeface="+mn-cs"/>
        </a:defRPr>
      </a:lvl5pPr>
      <a:lvl6pPr marL="2967861" algn="r" defTabSz="1187149" rtl="1" eaLnBrk="1" latinLnBrk="0" hangingPunct="1">
        <a:defRPr sz="1800" kern="1200">
          <a:solidFill>
            <a:schemeClr val="tx1"/>
          </a:solidFill>
          <a:latin typeface="+mn-lt"/>
          <a:ea typeface="+mn-ea"/>
          <a:cs typeface="+mn-cs"/>
        </a:defRPr>
      </a:lvl6pPr>
      <a:lvl7pPr marL="3561433" algn="r" defTabSz="1187149" rtl="1" eaLnBrk="1" latinLnBrk="0" hangingPunct="1">
        <a:defRPr sz="1800" kern="1200">
          <a:solidFill>
            <a:schemeClr val="tx1"/>
          </a:solidFill>
          <a:latin typeface="+mn-lt"/>
          <a:ea typeface="+mn-ea"/>
          <a:cs typeface="+mn-cs"/>
        </a:defRPr>
      </a:lvl7pPr>
      <a:lvl8pPr marL="4155006" algn="r" defTabSz="1187149" rtl="1" eaLnBrk="1" latinLnBrk="0" hangingPunct="1">
        <a:defRPr sz="1800" kern="1200">
          <a:solidFill>
            <a:schemeClr val="tx1"/>
          </a:solidFill>
          <a:latin typeface="+mn-lt"/>
          <a:ea typeface="+mn-ea"/>
          <a:cs typeface="+mn-cs"/>
        </a:defRPr>
      </a:lvl8pPr>
      <a:lvl9pPr marL="4748581" algn="r" defTabSz="1187149"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16" y="274643"/>
            <a:ext cx="8229604" cy="1143005"/>
          </a:xfrm>
          <a:prstGeom prst="rect">
            <a:avLst/>
          </a:prstGeom>
        </p:spPr>
        <p:txBody>
          <a:bodyPr vert="horz" lIns="118745" tIns="59367" rIns="118745" bIns="59367"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16" y="1600216"/>
            <a:ext cx="8229604" cy="4525969"/>
          </a:xfrm>
          <a:prstGeom prst="rect">
            <a:avLst/>
          </a:prstGeom>
        </p:spPr>
        <p:txBody>
          <a:bodyPr vert="horz" lIns="118745" tIns="59367" rIns="118745" bIns="5936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6553221" y="6356376"/>
            <a:ext cx="2133597" cy="365124"/>
          </a:xfrm>
          <a:prstGeom prst="rect">
            <a:avLst/>
          </a:prstGeom>
        </p:spPr>
        <p:txBody>
          <a:bodyPr vert="horz" lIns="118745" tIns="59367" rIns="118745" bIns="59367" rtlCol="1" anchor="ctr"/>
          <a:lstStyle>
            <a:lvl1pPr algn="r">
              <a:defRPr sz="1800">
                <a:solidFill>
                  <a:schemeClr val="tx1">
                    <a:tint val="75000"/>
                  </a:schemeClr>
                </a:solidFill>
              </a:defRPr>
            </a:lvl1pPr>
          </a:lstStyle>
          <a:p>
            <a:pPr defTabSz="1187391"/>
            <a:fld id="{3C9AE717-A6EC-44D6-B011-D2A8FE663C0F}" type="datetimeFigureOut">
              <a:rPr lang="ar-EG" smtClean="0">
                <a:solidFill>
                  <a:prstClr val="black">
                    <a:tint val="75000"/>
                  </a:prstClr>
                </a:solidFill>
              </a:rPr>
              <a:pPr defTabSz="1187391"/>
              <a:t>08/05/1436</a:t>
            </a:fld>
            <a:endParaRPr lang="ar-EG">
              <a:solidFill>
                <a:prstClr val="black">
                  <a:tint val="75000"/>
                </a:prstClr>
              </a:solidFill>
            </a:endParaRPr>
          </a:p>
        </p:txBody>
      </p:sp>
      <p:sp>
        <p:nvSpPr>
          <p:cNvPr id="5" name="عنصر نائب للتذييل 4"/>
          <p:cNvSpPr>
            <a:spLocks noGrp="1"/>
          </p:cNvSpPr>
          <p:nvPr>
            <p:ph type="ftr" sz="quarter" idx="3"/>
          </p:nvPr>
        </p:nvSpPr>
        <p:spPr>
          <a:xfrm>
            <a:off x="3124213" y="6356376"/>
            <a:ext cx="2895604" cy="365124"/>
          </a:xfrm>
          <a:prstGeom prst="rect">
            <a:avLst/>
          </a:prstGeom>
        </p:spPr>
        <p:txBody>
          <a:bodyPr vert="horz" lIns="118745" tIns="59367" rIns="118745" bIns="59367" rtlCol="1" anchor="ctr"/>
          <a:lstStyle>
            <a:lvl1pPr algn="ctr">
              <a:defRPr sz="1800">
                <a:solidFill>
                  <a:schemeClr val="tx1">
                    <a:tint val="75000"/>
                  </a:schemeClr>
                </a:solidFill>
              </a:defRPr>
            </a:lvl1pPr>
          </a:lstStyle>
          <a:p>
            <a:pPr defTabSz="1187391"/>
            <a:endParaRPr lang="ar-EG">
              <a:solidFill>
                <a:prstClr val="black">
                  <a:tint val="75000"/>
                </a:prstClr>
              </a:solidFill>
            </a:endParaRPr>
          </a:p>
        </p:txBody>
      </p:sp>
      <p:sp>
        <p:nvSpPr>
          <p:cNvPr id="6" name="عنصر نائب لرقم الشريحة 5"/>
          <p:cNvSpPr>
            <a:spLocks noGrp="1"/>
          </p:cNvSpPr>
          <p:nvPr>
            <p:ph type="sldNum" sz="quarter" idx="4"/>
          </p:nvPr>
        </p:nvSpPr>
        <p:spPr>
          <a:xfrm>
            <a:off x="457225" y="6356376"/>
            <a:ext cx="2133597" cy="365124"/>
          </a:xfrm>
          <a:prstGeom prst="rect">
            <a:avLst/>
          </a:prstGeom>
        </p:spPr>
        <p:txBody>
          <a:bodyPr vert="horz" lIns="118745" tIns="59367" rIns="118745" bIns="59367" rtlCol="1" anchor="ctr"/>
          <a:lstStyle>
            <a:lvl1pPr algn="l">
              <a:defRPr sz="1800">
                <a:solidFill>
                  <a:schemeClr val="tx1">
                    <a:tint val="75000"/>
                  </a:schemeClr>
                </a:solidFill>
              </a:defRPr>
            </a:lvl1pPr>
          </a:lstStyle>
          <a:p>
            <a:pPr defTabSz="1187391"/>
            <a:fld id="{BE82EDBD-6CE7-4111-95DA-3243A8A5E9B7}" type="slidenum">
              <a:rPr lang="ar-EG" smtClean="0">
                <a:solidFill>
                  <a:prstClr val="black">
                    <a:tint val="75000"/>
                  </a:prstClr>
                </a:solidFill>
              </a:rPr>
              <a:pPr defTabSz="1187391"/>
              <a:t>‹#›</a:t>
            </a:fld>
            <a:endParaRPr lang="ar-EG">
              <a:solidFill>
                <a:prstClr val="black">
                  <a:tint val="75000"/>
                </a:prstClr>
              </a:solidFill>
            </a:endParaRPr>
          </a:p>
        </p:txBody>
      </p:sp>
    </p:spTree>
    <p:extLst>
      <p:ext uri="{BB962C8B-B14F-4D97-AF65-F5344CB8AC3E}">
        <p14:creationId xmlns:p14="http://schemas.microsoft.com/office/powerpoint/2010/main" val="24481115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187391" rtl="1" eaLnBrk="1" latinLnBrk="0" hangingPunct="1">
        <a:spcBef>
          <a:spcPct val="0"/>
        </a:spcBef>
        <a:buNone/>
        <a:defRPr sz="6000" kern="1200">
          <a:solidFill>
            <a:schemeClr val="tx1"/>
          </a:solidFill>
          <a:latin typeface="+mj-lt"/>
          <a:ea typeface="+mj-ea"/>
          <a:cs typeface="+mj-cs"/>
        </a:defRPr>
      </a:lvl1pPr>
    </p:titleStyle>
    <p:bodyStyle>
      <a:lvl1pPr marL="445270" indent="-445270" algn="r" defTabSz="1187391" rtl="1" eaLnBrk="1" latinLnBrk="0" hangingPunct="1">
        <a:spcBef>
          <a:spcPct val="20000"/>
        </a:spcBef>
        <a:buFont typeface="Arial" pitchFamily="34" charset="0"/>
        <a:buChar char="•"/>
        <a:defRPr sz="4400" kern="1200">
          <a:solidFill>
            <a:schemeClr val="tx1"/>
          </a:solidFill>
          <a:latin typeface="+mn-lt"/>
          <a:ea typeface="+mn-ea"/>
          <a:cs typeface="+mn-cs"/>
        </a:defRPr>
      </a:lvl1pPr>
      <a:lvl2pPr marL="964757" indent="-371062" algn="r" defTabSz="1187391" rtl="1" eaLnBrk="1" latinLnBrk="0" hangingPunct="1">
        <a:spcBef>
          <a:spcPct val="20000"/>
        </a:spcBef>
        <a:buFont typeface="Arial" pitchFamily="34" charset="0"/>
        <a:buChar char="–"/>
        <a:defRPr sz="4000" kern="1200">
          <a:solidFill>
            <a:schemeClr val="tx1"/>
          </a:solidFill>
          <a:latin typeface="+mn-lt"/>
          <a:ea typeface="+mn-ea"/>
          <a:cs typeface="+mn-cs"/>
        </a:defRPr>
      </a:lvl2pPr>
      <a:lvl3pPr marL="1484236" indent="-296849" algn="r" defTabSz="118739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2077927"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4pPr>
      <a:lvl5pPr marL="2671623"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5pPr>
      <a:lvl6pPr marL="3265314"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6pPr>
      <a:lvl7pPr marL="3859013"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7pPr>
      <a:lvl8pPr marL="4452705"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8pPr>
      <a:lvl9pPr marL="5046399" indent="-296849" algn="r" defTabSz="1187391" rtl="1"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ar-EG"/>
      </a:defPPr>
      <a:lvl1pPr marL="0" algn="r" defTabSz="1187391" rtl="1" eaLnBrk="1" latinLnBrk="0" hangingPunct="1">
        <a:defRPr sz="1800" kern="1200">
          <a:solidFill>
            <a:schemeClr val="tx1"/>
          </a:solidFill>
          <a:latin typeface="+mn-lt"/>
          <a:ea typeface="+mn-ea"/>
          <a:cs typeface="+mn-cs"/>
        </a:defRPr>
      </a:lvl1pPr>
      <a:lvl2pPr marL="593691" algn="r" defTabSz="1187391" rtl="1" eaLnBrk="1" latinLnBrk="0" hangingPunct="1">
        <a:defRPr sz="1800" kern="1200">
          <a:solidFill>
            <a:schemeClr val="tx1"/>
          </a:solidFill>
          <a:latin typeface="+mn-lt"/>
          <a:ea typeface="+mn-ea"/>
          <a:cs typeface="+mn-cs"/>
        </a:defRPr>
      </a:lvl2pPr>
      <a:lvl3pPr marL="1187391" algn="r" defTabSz="1187391" rtl="1" eaLnBrk="1" latinLnBrk="0" hangingPunct="1">
        <a:defRPr sz="1800" kern="1200">
          <a:solidFill>
            <a:schemeClr val="tx1"/>
          </a:solidFill>
          <a:latin typeface="+mn-lt"/>
          <a:ea typeface="+mn-ea"/>
          <a:cs typeface="+mn-cs"/>
        </a:defRPr>
      </a:lvl3pPr>
      <a:lvl4pPr marL="1781085" algn="r" defTabSz="1187391" rtl="1" eaLnBrk="1" latinLnBrk="0" hangingPunct="1">
        <a:defRPr sz="1800" kern="1200">
          <a:solidFill>
            <a:schemeClr val="tx1"/>
          </a:solidFill>
          <a:latin typeface="+mn-lt"/>
          <a:ea typeface="+mn-ea"/>
          <a:cs typeface="+mn-cs"/>
        </a:defRPr>
      </a:lvl4pPr>
      <a:lvl5pPr marL="2374776" algn="r" defTabSz="1187391" rtl="1" eaLnBrk="1" latinLnBrk="0" hangingPunct="1">
        <a:defRPr sz="1800" kern="1200">
          <a:solidFill>
            <a:schemeClr val="tx1"/>
          </a:solidFill>
          <a:latin typeface="+mn-lt"/>
          <a:ea typeface="+mn-ea"/>
          <a:cs typeface="+mn-cs"/>
        </a:defRPr>
      </a:lvl5pPr>
      <a:lvl6pPr marL="2968465" algn="r" defTabSz="1187391" rtl="1" eaLnBrk="1" latinLnBrk="0" hangingPunct="1">
        <a:defRPr sz="1800" kern="1200">
          <a:solidFill>
            <a:schemeClr val="tx1"/>
          </a:solidFill>
          <a:latin typeface="+mn-lt"/>
          <a:ea typeface="+mn-ea"/>
          <a:cs typeface="+mn-cs"/>
        </a:defRPr>
      </a:lvl6pPr>
      <a:lvl7pPr marL="3562160" algn="r" defTabSz="1187391" rtl="1" eaLnBrk="1" latinLnBrk="0" hangingPunct="1">
        <a:defRPr sz="1800" kern="1200">
          <a:solidFill>
            <a:schemeClr val="tx1"/>
          </a:solidFill>
          <a:latin typeface="+mn-lt"/>
          <a:ea typeface="+mn-ea"/>
          <a:cs typeface="+mn-cs"/>
        </a:defRPr>
      </a:lvl7pPr>
      <a:lvl8pPr marL="4155854" algn="r" defTabSz="1187391" rtl="1" eaLnBrk="1" latinLnBrk="0" hangingPunct="1">
        <a:defRPr sz="1800" kern="1200">
          <a:solidFill>
            <a:schemeClr val="tx1"/>
          </a:solidFill>
          <a:latin typeface="+mn-lt"/>
          <a:ea typeface="+mn-ea"/>
          <a:cs typeface="+mn-cs"/>
        </a:defRPr>
      </a:lvl8pPr>
      <a:lvl9pPr marL="4749550" algn="r" defTabSz="11873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131807" y="1"/>
            <a:ext cx="8869352" cy="6621406"/>
            <a:chOff x="108347" y="118119"/>
            <a:chExt cx="2174283" cy="1559954"/>
          </a:xfrm>
        </p:grpSpPr>
        <p:grpSp>
          <p:nvGrpSpPr>
            <p:cNvPr id="2" name="مجموعة 1"/>
            <p:cNvGrpSpPr/>
            <p:nvPr/>
          </p:nvGrpSpPr>
          <p:grpSpPr>
            <a:xfrm>
              <a:off x="108347" y="118119"/>
              <a:ext cx="2174283" cy="1559954"/>
              <a:chOff x="467544" y="247925"/>
              <a:chExt cx="7857964" cy="3209117"/>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47925"/>
                <a:ext cx="7857964" cy="3209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430" y="2131315"/>
                <a:ext cx="1480328" cy="70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6" name="مربع نص 5"/>
            <p:cNvSpPr txBox="1"/>
            <p:nvPr/>
          </p:nvSpPr>
          <p:spPr>
            <a:xfrm>
              <a:off x="237173" y="233185"/>
              <a:ext cx="1916632" cy="1022039"/>
            </a:xfrm>
            <a:prstGeom prst="rect">
              <a:avLst/>
            </a:prstGeom>
            <a:noFill/>
          </p:spPr>
          <p:txBody>
            <a:bodyPr wrap="square" lIns="48549" tIns="24274" rIns="48549" bIns="24274" rtlCol="1">
              <a:spAutoFit/>
            </a:bodyPr>
            <a:lstStyle/>
            <a:p>
              <a:pPr defTabSz="1187028">
                <a:spcAft>
                  <a:spcPts val="1181"/>
                </a:spcAft>
              </a:pPr>
              <a:r>
                <a:rPr lang="ar-SA" sz="3800" b="1" dirty="0">
                  <a:solidFill>
                    <a:srgbClr val="1F497D">
                      <a:lumMod val="50000"/>
                    </a:srgbClr>
                  </a:solidFill>
                  <a:cs typeface="SKR HEAD1" pitchFamily="2" charset="-78"/>
                </a:rPr>
                <a:t>جامعة المجمعة                                  كلية التربية بالزلفي</a:t>
              </a:r>
              <a:endParaRPr lang="en-US" sz="3800" b="1" dirty="0">
                <a:solidFill>
                  <a:srgbClr val="1F497D">
                    <a:lumMod val="50000"/>
                  </a:srgbClr>
                </a:solidFill>
                <a:cs typeface="SKR HEAD1" pitchFamily="2" charset="-78"/>
              </a:endParaRPr>
            </a:p>
            <a:p>
              <a:pPr defTabSz="1187028">
                <a:spcAft>
                  <a:spcPts val="1181"/>
                </a:spcAft>
              </a:pPr>
              <a:r>
                <a:rPr lang="ar-SA" sz="3800" b="1" dirty="0">
                  <a:solidFill>
                    <a:srgbClr val="1F497D">
                      <a:lumMod val="50000"/>
                    </a:srgbClr>
                  </a:solidFill>
                  <a:cs typeface="SKR HEAD1" pitchFamily="2" charset="-78"/>
                </a:rPr>
                <a:t>اسم المدرب</a:t>
              </a:r>
              <a:r>
                <a:rPr lang="ar-EG" sz="3800" b="1" dirty="0">
                  <a:solidFill>
                    <a:srgbClr val="1F497D">
                      <a:lumMod val="50000"/>
                    </a:srgbClr>
                  </a:solidFill>
                  <a:cs typeface="SKR HEAD1" pitchFamily="2" charset="-78"/>
                </a:rPr>
                <a:t>: </a:t>
              </a:r>
              <a:r>
                <a:rPr lang="ar-SA" sz="3800" b="1" dirty="0">
                  <a:solidFill>
                    <a:srgbClr val="040CA8"/>
                  </a:solidFill>
                  <a:cs typeface="SKR HEAD1" pitchFamily="2" charset="-78"/>
                </a:rPr>
                <a:t>ماجدة حسام الدين سيد</a:t>
              </a:r>
              <a:endParaRPr lang="ar-EG" sz="3800" b="1" dirty="0">
                <a:solidFill>
                  <a:srgbClr val="040CA8"/>
                </a:solidFill>
                <a:cs typeface="SKR HEAD1" pitchFamily="2" charset="-78"/>
              </a:endParaRPr>
            </a:p>
            <a:p>
              <a:pPr defTabSz="1187028">
                <a:spcAft>
                  <a:spcPts val="1181"/>
                </a:spcAft>
              </a:pPr>
              <a:r>
                <a:rPr lang="ar-EG" sz="3800" b="1" dirty="0">
                  <a:solidFill>
                    <a:srgbClr val="1F497D">
                      <a:lumMod val="50000"/>
                    </a:srgbClr>
                  </a:solidFill>
                  <a:cs typeface="SKR HEAD1" pitchFamily="2" charset="-78"/>
                </a:rPr>
                <a:t>القسم: </a:t>
              </a:r>
              <a:r>
                <a:rPr lang="ar-EG" sz="3800" b="1" dirty="0">
                  <a:solidFill>
                    <a:srgbClr val="040CA8"/>
                  </a:solidFill>
                  <a:cs typeface="SKR HEAD1" pitchFamily="2" charset="-78"/>
                </a:rPr>
                <a:t>العلوم التربوية</a:t>
              </a:r>
            </a:p>
            <a:p>
              <a:pPr defTabSz="1187028">
                <a:spcAft>
                  <a:spcPts val="1181"/>
                </a:spcAft>
              </a:pPr>
              <a:r>
                <a:rPr lang="ar-EG" sz="3800" b="1" dirty="0">
                  <a:solidFill>
                    <a:srgbClr val="1F497D">
                      <a:lumMod val="50000"/>
                    </a:srgbClr>
                  </a:solidFill>
                  <a:cs typeface="SKR HEAD1" pitchFamily="2" charset="-78"/>
                </a:rPr>
                <a:t>التخصص الدقيق: </a:t>
              </a:r>
              <a:r>
                <a:rPr lang="ar-SA" sz="3800" b="1" dirty="0">
                  <a:solidFill>
                    <a:srgbClr val="040CA8"/>
                  </a:solidFill>
                  <a:cs typeface="SKR HEAD1" pitchFamily="2" charset="-78"/>
                </a:rPr>
                <a:t>مناهج وطرق تدريس اللغة العربية</a:t>
              </a:r>
              <a:endParaRPr lang="ar-EG" sz="3800" b="1" dirty="0">
                <a:solidFill>
                  <a:srgbClr val="040CA8"/>
                </a:solidFill>
                <a:cs typeface="SKR HEAD1" pitchFamily="2" charset="-78"/>
              </a:endParaRPr>
            </a:p>
            <a:p>
              <a:pPr defTabSz="1187028">
                <a:spcAft>
                  <a:spcPts val="1181"/>
                </a:spcAft>
              </a:pPr>
              <a:r>
                <a:rPr lang="ar-SA" sz="3800" b="1" dirty="0">
                  <a:solidFill>
                    <a:srgbClr val="1F497D">
                      <a:lumMod val="50000"/>
                    </a:srgbClr>
                  </a:solidFill>
                  <a:cs typeface="SKR HEAD1" pitchFamily="2" charset="-78"/>
                </a:rPr>
                <a:t>عنوان الدورة </a:t>
              </a:r>
              <a:r>
                <a:rPr lang="ar-EG" sz="3800" b="1" dirty="0">
                  <a:solidFill>
                    <a:srgbClr val="1F497D">
                      <a:lumMod val="50000"/>
                    </a:srgbClr>
                  </a:solidFill>
                  <a:cs typeface="SKR HEAD1" pitchFamily="2" charset="-78"/>
                </a:rPr>
                <a:t>: </a:t>
              </a:r>
              <a:r>
                <a:rPr lang="ar-SA" sz="3800" b="1" dirty="0">
                  <a:solidFill>
                    <a:srgbClr val="040CA8"/>
                  </a:solidFill>
                  <a:cs typeface="SKR HEAD1" pitchFamily="2" charset="-78"/>
                </a:rPr>
                <a:t>البحث العلمي في ظل عالم متغير </a:t>
              </a:r>
              <a:endParaRPr lang="ar-EG" sz="3800" b="1" dirty="0">
                <a:solidFill>
                  <a:srgbClr val="040CA8"/>
                </a:solidFill>
                <a:cs typeface="SKR HEAD1" pitchFamily="2" charset="-78"/>
              </a:endParaRPr>
            </a:p>
            <a:p>
              <a:pPr defTabSz="1187028">
                <a:spcAft>
                  <a:spcPts val="1181"/>
                </a:spcAft>
              </a:pPr>
              <a:r>
                <a:rPr lang="ar-SA" sz="3800" b="1" dirty="0">
                  <a:solidFill>
                    <a:srgbClr val="1F497D">
                      <a:lumMod val="50000"/>
                    </a:srgbClr>
                  </a:solidFill>
                  <a:cs typeface="SKR HEAD1" pitchFamily="2" charset="-78"/>
                </a:rPr>
                <a:t>الفئة المستهدفة </a:t>
              </a:r>
              <a:r>
                <a:rPr lang="ar-EG" sz="3800" b="1" dirty="0">
                  <a:solidFill>
                    <a:srgbClr val="040CA8"/>
                  </a:solidFill>
                  <a:cs typeface="SKR HEAD1" pitchFamily="2" charset="-78"/>
                </a:rPr>
                <a:t>:</a:t>
              </a:r>
              <a:r>
                <a:rPr lang="ar-SA" sz="3800" b="1" dirty="0">
                  <a:solidFill>
                    <a:srgbClr val="040CA8"/>
                  </a:solidFill>
                  <a:cs typeface="SKR HEAD1" pitchFamily="2" charset="-78"/>
                </a:rPr>
                <a:t>أعضاء هيئة التدريس</a:t>
              </a:r>
            </a:p>
          </p:txBody>
        </p:sp>
      </p:grpSp>
    </p:spTree>
    <p:extLst>
      <p:ext uri="{BB962C8B-B14F-4D97-AF65-F5344CB8AC3E}">
        <p14:creationId xmlns:p14="http://schemas.microsoft.com/office/powerpoint/2010/main" val="379129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800" dirty="0"/>
              <a:t>ثانيا في مجال الاتصالات والانترنت والتسوق الإلكتروني</a:t>
            </a:r>
            <a:endParaRPr lang="ar-SA" sz="2800" dirty="0"/>
          </a:p>
        </p:txBody>
      </p:sp>
      <p:sp>
        <p:nvSpPr>
          <p:cNvPr id="3" name="عنصر نائب للمحتوى 2"/>
          <p:cNvSpPr>
            <a:spLocks noGrp="1"/>
          </p:cNvSpPr>
          <p:nvPr>
            <p:ph idx="1"/>
          </p:nvPr>
        </p:nvSpPr>
        <p:spPr/>
        <p:txBody>
          <a:bodyPr>
            <a:normAutofit fontScale="92500" lnSpcReduction="20000"/>
          </a:bodyPr>
          <a:lstStyle/>
          <a:p>
            <a:r>
              <a:rPr lang="ar-SA" dirty="0" smtClean="0"/>
              <a:t>ولكي نعرف  قيمة الأبحاث العلمية الحديثة لا بد أن نعرف كيف كنا في الماضي وإلى أي وضع وصلنا في الحاضر لذلك حرصت الباحثة على إظهار الصورتين حتى يتسنى للقارئ أن يتخذ حكما موضوعيا ويقول الشاعر في هذا الشأن :</a:t>
            </a:r>
          </a:p>
          <a:p>
            <a:endParaRPr lang="ar-SA" dirty="0" smtClean="0"/>
          </a:p>
          <a:p>
            <a:r>
              <a:rPr lang="ar-SA" dirty="0" smtClean="0"/>
              <a:t>الضد يعرف حسنه الضد .... وبضدها تتميز الأشياء</a:t>
            </a:r>
          </a:p>
          <a:p>
            <a:r>
              <a:rPr lang="ar-SA" dirty="0" smtClean="0"/>
              <a:t>وفي ضوء ما سبق نجد أن وسائل الاتصال في الماضي انحصرت في جهاز التليفون الثابت والذي يصعب نقله من مكان إلى مكان كما كان البيع والشراء يتم من خلال التعامل المباشر ومن خلال الدفع الفوري للنقود يدا بيد</a:t>
            </a:r>
          </a:p>
          <a:p>
            <a:endParaRPr lang="ar-SA" dirty="0" smtClean="0"/>
          </a:p>
          <a:p>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772818"/>
            <a:ext cx="3960440" cy="533062"/>
          </a:xfrm>
          <a:prstGeom prst="rect">
            <a:avLst/>
          </a:prstGeom>
        </p:spPr>
      </p:pic>
    </p:spTree>
    <p:extLst>
      <p:ext uri="{BB962C8B-B14F-4D97-AF65-F5344CB8AC3E}">
        <p14:creationId xmlns:p14="http://schemas.microsoft.com/office/powerpoint/2010/main" val="3062746447"/>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التسوق الإلكتروني يحقق أماني الكثيرون</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يمكن أن يشترك الفرد في المزادات الإلكترونية والتي تمكن المشتري من الحصول على سلع قيمة جدا بأسعار زهيدة كما تسمح أيضا للمستهلكين بتبادل الخبرات والآراء بخصوص المنتجات والخدمات عبر مجتمعات إلكترونية وبذلك يستطيع الأفراد ذوو الدخل المنخفض شراء هذه البضائع وهو ما يعني رفع مستوى معيشتهم كما تقدم هذه الأسواق معلومات عن السلع للمستهلك خلال ثوان، فضلا عن تقديمها الخيارات للمستهلك الذي يستطيع أن يصل إلى منتجات أو شركات غير متوفرة بالقرب منه(2)</a:t>
            </a:r>
            <a:endParaRPr lang="ar-SA" dirty="0"/>
          </a:p>
        </p:txBody>
      </p:sp>
    </p:spTree>
    <p:extLst>
      <p:ext uri="{BB962C8B-B14F-4D97-AF65-F5344CB8AC3E}">
        <p14:creationId xmlns:p14="http://schemas.microsoft.com/office/powerpoint/2010/main" val="2491546"/>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الدعوة إلى الله من خلال الشبكة العنكبوتية</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كانت الدعوة إلى الله ونشر تعاليم الدين تتم قديما في المساجد ودور تحفيظ القرآن أما الآن ومع تقدم الأبحاث الخاصة بتصميم المواقع الإلكترونية أصبح بإمكان أي فرد التسجيل في بعض المواقع الإلكترونية ثم التواصل من خلال المجموعات أو داخل المنتديات ومن أشهر المنتديات النسائية تلك التابعة لشبكة عالم حواء وهناك مجموعة بريدية خاصة لشبكة بيت حواء النسائية وتشمل موضوعات الدعوة إلى الله – الحياة الزوجية – هموم الفتيات</a:t>
            </a:r>
            <a:endParaRPr lang="ar-SA" dirty="0"/>
          </a:p>
        </p:txBody>
      </p:sp>
    </p:spTree>
    <p:extLst>
      <p:ext uri="{BB962C8B-B14F-4D97-AF65-F5344CB8AC3E}">
        <p14:creationId xmlns:p14="http://schemas.microsoft.com/office/powerpoint/2010/main" val="3546288413"/>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تبادل النقاش المثمر في المنتديات</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ويستضيف المجموعة موقع جوجل ويحق لأي شخص الاشتراك فيها ولا يمكن النظر لمحتويات المجموعة إلا من أعضائها فقط(3)</a:t>
            </a:r>
          </a:p>
          <a:p>
            <a:r>
              <a:rPr lang="ar-SA" dirty="0" smtClean="0"/>
              <a:t>____________________________</a:t>
            </a:r>
          </a:p>
          <a:p>
            <a:r>
              <a:rPr lang="ar-SA" dirty="0" smtClean="0"/>
              <a:t>2</a:t>
            </a:r>
            <a:r>
              <a:rPr lang="ar-SA" dirty="0" smtClean="0">
                <a:solidFill>
                  <a:srgbClr val="00B050"/>
                </a:solidFill>
              </a:rPr>
              <a:t>) فداء حسين أبو دبسة (2012) تصميم الإعلان والترويج الإلكتروني ، مكتبة المجتمع العربي للنشر ،عمان ، الأردن ، ص164</a:t>
            </a:r>
          </a:p>
          <a:p>
            <a:r>
              <a:rPr lang="ar-SA" dirty="0" smtClean="0">
                <a:solidFill>
                  <a:srgbClr val="00B050"/>
                </a:solidFill>
              </a:rPr>
              <a:t>3) لولوة سليمان محمد (2011) الدعوة إلى الله في المواقع النسائية في شبكة المعلومات العالمية ، مدار الوطن للنشر ، الرياض ، المملكة العربية السعودية ،ص43</a:t>
            </a:r>
            <a:endParaRPr lang="ar-SA" dirty="0">
              <a:solidFill>
                <a:srgbClr val="00B050"/>
              </a:solidFill>
            </a:endParaRPr>
          </a:p>
        </p:txBody>
      </p:sp>
    </p:spTree>
    <p:extLst>
      <p:ext uri="{BB962C8B-B14F-4D97-AF65-F5344CB8AC3E}">
        <p14:creationId xmlns:p14="http://schemas.microsoft.com/office/powerpoint/2010/main" val="3638116380"/>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ثالثا في المجال التربوي فيما يتصل باكتشاف معوقات التفكير والإبداع</a:t>
            </a:r>
            <a:endParaRPr lang="ar-SA" dirty="0"/>
          </a:p>
        </p:txBody>
      </p:sp>
      <p:sp>
        <p:nvSpPr>
          <p:cNvPr id="3" name="عنصر نائب للمحتوى 2"/>
          <p:cNvSpPr>
            <a:spLocks noGrp="1"/>
          </p:cNvSpPr>
          <p:nvPr>
            <p:ph idx="1"/>
          </p:nvPr>
        </p:nvSpPr>
        <p:spPr/>
        <p:txBody>
          <a:bodyPr/>
          <a:lstStyle/>
          <a:p>
            <a:r>
              <a:rPr lang="ar-SA" dirty="0" smtClean="0"/>
              <a:t>كانت المناهج قديما مكدسة بالمعلومات التي يلقنها المعلم للطلاب وليس للطالب دور في عملية التعلم إلا أن يستقبل المعلومات ويختزنها في عقله ومع البحث والدراسة العملية والميدانية التي أجريت على الطلاب اكتشف الباحثون في المجال التربوي أن المعلومات المتضمنة في المناهج لن تكون كافية ليتعلم الطالب مهارات التفكير </a:t>
            </a:r>
          </a:p>
          <a:p>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15" y="5019737"/>
            <a:ext cx="7488832" cy="1440160"/>
          </a:xfrm>
          <a:prstGeom prst="rect">
            <a:avLst/>
          </a:prstGeom>
        </p:spPr>
      </p:pic>
    </p:spTree>
    <p:extLst>
      <p:ext uri="{BB962C8B-B14F-4D97-AF65-F5344CB8AC3E}">
        <p14:creationId xmlns:p14="http://schemas.microsoft.com/office/powerpoint/2010/main" val="1795416571"/>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عقبات تعوق التفكير الإبداعي عند الطلاب</a:t>
            </a:r>
            <a:endParaRPr lang="ar-SA" dirty="0"/>
          </a:p>
        </p:txBody>
      </p:sp>
      <p:sp>
        <p:nvSpPr>
          <p:cNvPr id="3" name="عنصر نائب للمحتوى 2"/>
          <p:cNvSpPr>
            <a:spLocks noGrp="1"/>
          </p:cNvSpPr>
          <p:nvPr>
            <p:ph idx="1"/>
          </p:nvPr>
        </p:nvSpPr>
        <p:spPr/>
        <p:txBody>
          <a:bodyPr/>
          <a:lstStyle/>
          <a:p>
            <a:r>
              <a:rPr lang="ar-SA" dirty="0" smtClean="0"/>
              <a:t>1- القيود المفروضة من الآخرين وذلك أن يقوم المعلم بفرض قيود على الآخرين أثناء تفكيرهم في المشكلات أو تعاملهم معها مثل أن يصدر حكما مسبقا على مسألة أو موضوع من الموضوعات المطروحة للمناقشة فيقول مثلا أرى أن الأشخاص المبصرين لديهم بصيرة أكثر من غير المبصرين </a:t>
            </a:r>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4653136"/>
            <a:ext cx="5616624" cy="1368152"/>
          </a:xfrm>
          <a:prstGeom prst="rect">
            <a:avLst/>
          </a:prstGeom>
        </p:spPr>
      </p:pic>
    </p:spTree>
    <p:extLst>
      <p:ext uri="{BB962C8B-B14F-4D97-AF65-F5344CB8AC3E}">
        <p14:creationId xmlns:p14="http://schemas.microsoft.com/office/powerpoint/2010/main" val="4292609041"/>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تابع العقبات التي تعوق التفكير الإبداعي</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2- الخوف من سخرية الآخرين : وهو التسليم الكامل للافتراضات وأخذ الأمور على علاتها أو كمسلمات ويقوم بهذه الأمور الشخص المنقاد ضعيف الشخصية حيث يبتعد عن الأخذ بآراء الآخرين ويتبع ما يملى عليه اتباعا حرفيا خوفا من الوقوع في الخطأ</a:t>
            </a:r>
          </a:p>
          <a:p>
            <a:r>
              <a:rPr lang="ar-SA" dirty="0" smtClean="0"/>
              <a:t>3- التسرع في تقويم الأفكار : وهي من العوائق الأساسية في عملية التفكير والإبداع ، ومن العبارات التي عادة ما تفتك بالفكرة في مهدها ما نسمعه عند طرح فكرة جديدة مثل :</a:t>
            </a:r>
            <a:endParaRPr lang="ar-SA" dirty="0"/>
          </a:p>
        </p:txBody>
      </p:sp>
    </p:spTree>
    <p:extLst>
      <p:ext uri="{BB962C8B-B14F-4D97-AF65-F5344CB8AC3E}">
        <p14:creationId xmlns:p14="http://schemas.microsoft.com/office/powerpoint/2010/main" val="2117849382"/>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إحباط الفكرة يؤدي إلى تجمد التفكير</a:t>
            </a:r>
            <a:endParaRPr lang="ar-SA" dirty="0"/>
          </a:p>
        </p:txBody>
      </p:sp>
      <p:sp>
        <p:nvSpPr>
          <p:cNvPr id="3" name="عنصر نائب للمحتوى 2"/>
          <p:cNvSpPr>
            <a:spLocks noGrp="1"/>
          </p:cNvSpPr>
          <p:nvPr>
            <p:ph idx="1"/>
          </p:nvPr>
        </p:nvSpPr>
        <p:spPr/>
        <p:txBody>
          <a:bodyPr/>
          <a:lstStyle/>
          <a:p>
            <a:r>
              <a:rPr lang="ar-SA" dirty="0" smtClean="0"/>
              <a:t>لقد جربنا هذه الفكرة من قبل ،من يضمن نجاحها هذه الفكرة سابقة لوقتها ، أو هذه الفكرة لن يوافق عليها المسئولين(4)</a:t>
            </a:r>
          </a:p>
          <a:p>
            <a:r>
              <a:rPr lang="ar-SA" dirty="0" smtClean="0"/>
              <a:t>_____________________________________</a:t>
            </a:r>
          </a:p>
          <a:p>
            <a:r>
              <a:rPr lang="ar-SA" dirty="0" smtClean="0"/>
              <a:t>4</a:t>
            </a:r>
            <a:r>
              <a:rPr lang="ar-SA" dirty="0" smtClean="0">
                <a:solidFill>
                  <a:srgbClr val="00B050"/>
                </a:solidFill>
              </a:rPr>
              <a:t>) مندور عبد السلام فتح الله (2008) ،تنمية مهارات التفكير الإطار النظري والتطبيق العملي ، الرياض ، دار النشر الدولي ، ص42</a:t>
            </a:r>
            <a:endParaRPr lang="ar-SA" dirty="0">
              <a:solidFill>
                <a:srgbClr val="00B050"/>
              </a:solidFill>
            </a:endParaRPr>
          </a:p>
        </p:txBody>
      </p:sp>
    </p:spTree>
    <p:extLst>
      <p:ext uri="{BB962C8B-B14F-4D97-AF65-F5344CB8AC3E}">
        <p14:creationId xmlns:p14="http://schemas.microsoft.com/office/powerpoint/2010/main" val="578538166"/>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التحول الرقمي لتعزيز التعليم والتعلم في مؤسسات التعليم العالي</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 بالنظر إلى وسائل البحث العلمي التقليدية نجد أنها كانت تقتصر على الكتب والمراجع الورقية </a:t>
            </a:r>
          </a:p>
          <a:p>
            <a:r>
              <a:rPr lang="ar-SA" dirty="0" smtClean="0"/>
              <a:t>أما بعد التطوير الذي حدث في المجال التقني والبحثي نجد أن هناك عدة تغيرات أهمها :</a:t>
            </a:r>
          </a:p>
          <a:p>
            <a:r>
              <a:rPr lang="ar-SA" dirty="0" smtClean="0"/>
              <a:t>- اتصال الجامعات بقواعد البيانات البحثية العالمية موقع</a:t>
            </a:r>
            <a:r>
              <a:rPr lang="en-US" dirty="0" err="1" smtClean="0"/>
              <a:t>eric</a:t>
            </a:r>
            <a:r>
              <a:rPr lang="ar-SA" dirty="0" smtClean="0"/>
              <a:t>التربوي مواقع جامعات أمريكا وبريطانيا </a:t>
            </a:r>
          </a:p>
          <a:p>
            <a:r>
              <a:rPr lang="ar-SA" dirty="0" smtClean="0"/>
              <a:t>- طرح المشروعات البحثية المبرمة ونتائجها في مختلف المجالات (أكاديمية البحث العلمي بالقاهرة )</a:t>
            </a:r>
          </a:p>
          <a:p>
            <a:r>
              <a:rPr lang="ar-SA" dirty="0" smtClean="0"/>
              <a:t>- توفير البرمجيات البحثية </a:t>
            </a:r>
            <a:endParaRPr lang="ar-SA" dirty="0"/>
          </a:p>
        </p:txBody>
      </p:sp>
    </p:spTree>
    <p:extLst>
      <p:ext uri="{BB962C8B-B14F-4D97-AF65-F5344CB8AC3E}">
        <p14:creationId xmlns:p14="http://schemas.microsoft.com/office/powerpoint/2010/main" val="3421312212"/>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برامج الفهرسة والترجمة تعين الباحث المبتدئ</a:t>
            </a:r>
            <a:endParaRPr lang="ar-SA" dirty="0"/>
          </a:p>
        </p:txBody>
      </p:sp>
      <p:sp>
        <p:nvSpPr>
          <p:cNvPr id="3" name="عنصر نائب للمحتوى 2"/>
          <p:cNvSpPr>
            <a:spLocks noGrp="1"/>
          </p:cNvSpPr>
          <p:nvPr>
            <p:ph idx="1"/>
          </p:nvPr>
        </p:nvSpPr>
        <p:spPr/>
        <p:txBody>
          <a:bodyPr/>
          <a:lstStyle/>
          <a:p>
            <a:r>
              <a:rPr lang="ar-SA" dirty="0" smtClean="0"/>
              <a:t>- توفير البرامج التي تساعد على إعداد الأوراق البحثية مثل البرامج التي ترتب المراجع وبرامج الترجمة أو التي تهيكل البحث بأكمله طبقا لمتطلبات كل مجلة علمية وناشر(5)</a:t>
            </a:r>
          </a:p>
          <a:p>
            <a:pPr marL="68566" indent="0">
              <a:buNone/>
            </a:pPr>
            <a:r>
              <a:rPr lang="ar-SA" dirty="0" smtClean="0"/>
              <a:t>_____________________________________</a:t>
            </a:r>
          </a:p>
          <a:p>
            <a:pPr marL="68566" indent="0">
              <a:buNone/>
            </a:pPr>
            <a:r>
              <a:rPr lang="ar-SA" dirty="0" smtClean="0"/>
              <a:t>5) </a:t>
            </a:r>
            <a:r>
              <a:rPr lang="ar-SA" dirty="0" smtClean="0">
                <a:solidFill>
                  <a:srgbClr val="00B050"/>
                </a:solidFill>
              </a:rPr>
              <a:t>مجدي قاسم وآخرون(2013) </a:t>
            </a:r>
            <a:r>
              <a:rPr lang="ar-SA" dirty="0">
                <a:solidFill>
                  <a:srgbClr val="00B050"/>
                </a:solidFill>
              </a:rPr>
              <a:t>،</a:t>
            </a:r>
            <a:r>
              <a:rPr lang="ar-SA" dirty="0" smtClean="0">
                <a:solidFill>
                  <a:srgbClr val="00B050"/>
                </a:solidFill>
              </a:rPr>
              <a:t>تحسين فاعلية التعليم العالي باستخدام التكنولوجيا رؤية مستقبلية  ،دار الفكر العربي ، القاهرة ،ص95</a:t>
            </a:r>
            <a:endParaRPr lang="ar-SA" dirty="0">
              <a:solidFill>
                <a:srgbClr val="00B050"/>
              </a:solidFill>
            </a:endParaRPr>
          </a:p>
        </p:txBody>
      </p:sp>
    </p:spTree>
    <p:extLst>
      <p:ext uri="{BB962C8B-B14F-4D97-AF65-F5344CB8AC3E}">
        <p14:creationId xmlns:p14="http://schemas.microsoft.com/office/powerpoint/2010/main" val="1025212805"/>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2" y="0"/>
            <a:ext cx="9144000" cy="6858000"/>
            <a:chOff x="-131089" y="118119"/>
            <a:chExt cx="2448735" cy="1446398"/>
          </a:xfrm>
        </p:grpSpPr>
        <p:grpSp>
          <p:nvGrpSpPr>
            <p:cNvPr id="2" name="مجموعة 1"/>
            <p:cNvGrpSpPr/>
            <p:nvPr/>
          </p:nvGrpSpPr>
          <p:grpSpPr>
            <a:xfrm>
              <a:off x="-131089" y="118119"/>
              <a:ext cx="2448735" cy="1446398"/>
              <a:chOff x="-397789" y="247925"/>
              <a:chExt cx="8849845" cy="2975511"/>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89" y="247925"/>
                <a:ext cx="8849845" cy="29755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13318" y="2434586"/>
                <a:ext cx="1255991" cy="602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6" name="مربع نص 5"/>
            <p:cNvSpPr txBox="1"/>
            <p:nvPr/>
          </p:nvSpPr>
          <p:spPr>
            <a:xfrm>
              <a:off x="101664" y="275743"/>
              <a:ext cx="2110077" cy="922355"/>
            </a:xfrm>
            <a:prstGeom prst="rect">
              <a:avLst/>
            </a:prstGeom>
            <a:noFill/>
          </p:spPr>
          <p:txBody>
            <a:bodyPr wrap="square" lIns="48549" tIns="24274" rIns="48549" bIns="24274" rtlCol="1">
              <a:spAutoFit/>
            </a:bodyPr>
            <a:lstStyle/>
            <a:p>
              <a:pPr algn="l" defTabSz="1187270">
                <a:spcAft>
                  <a:spcPts val="1181"/>
                </a:spcAft>
              </a:pPr>
              <a:r>
                <a:rPr lang="ar-SA" sz="3300" b="1" dirty="0">
                  <a:solidFill>
                    <a:srgbClr val="1F497D">
                      <a:lumMod val="50000"/>
                    </a:srgbClr>
                  </a:solidFill>
                  <a:cs typeface="AL-Mateen" pitchFamily="2" charset="-78"/>
                </a:rPr>
                <a:t>                                                                     </a:t>
              </a:r>
              <a:r>
                <a:rPr lang="en-US" sz="3300" b="1" dirty="0">
                  <a:solidFill>
                    <a:srgbClr val="1F497D">
                      <a:lumMod val="50000"/>
                    </a:srgbClr>
                  </a:solidFill>
                  <a:cs typeface="AL-Mateen" pitchFamily="2" charset="-78"/>
                </a:rPr>
                <a:t>Majmah university </a:t>
              </a:r>
            </a:p>
            <a:p>
              <a:pPr algn="l" defTabSz="1187270">
                <a:spcAft>
                  <a:spcPts val="1181"/>
                </a:spcAft>
              </a:pPr>
              <a:r>
                <a:rPr lang="en-US" sz="3300" b="1" dirty="0">
                  <a:solidFill>
                    <a:srgbClr val="1F497D">
                      <a:lumMod val="50000"/>
                    </a:srgbClr>
                  </a:solidFill>
                  <a:cs typeface="AL-Mateen" pitchFamily="2" charset="-78"/>
                </a:rPr>
                <a:t>Faculty of education at Alzulfi</a:t>
              </a:r>
              <a:endParaRPr lang="ar-SA" sz="3300" b="1" dirty="0">
                <a:solidFill>
                  <a:srgbClr val="1F497D">
                    <a:lumMod val="50000"/>
                  </a:srgbClr>
                </a:solidFill>
                <a:cs typeface="AL-Mateen" pitchFamily="2" charset="-78"/>
              </a:endParaRPr>
            </a:p>
            <a:p>
              <a:pPr algn="l" defTabSz="1187270">
                <a:spcAft>
                  <a:spcPts val="1181"/>
                </a:spcAft>
              </a:pPr>
              <a:r>
                <a:rPr lang="en-US" sz="3300" b="1" dirty="0">
                  <a:solidFill>
                    <a:srgbClr val="1F497D">
                      <a:lumMod val="50000"/>
                    </a:srgbClr>
                  </a:solidFill>
                  <a:cs typeface="AL-Mateen" pitchFamily="2" charset="-78"/>
                </a:rPr>
                <a:t>Name: </a:t>
              </a:r>
              <a:r>
                <a:rPr lang="en-US" sz="3300" b="1" dirty="0" err="1">
                  <a:solidFill>
                    <a:srgbClr val="040CA8"/>
                  </a:solidFill>
                  <a:cs typeface="SKR HEAD1" pitchFamily="2" charset="-78"/>
                </a:rPr>
                <a:t>magda</a:t>
              </a:r>
              <a:r>
                <a:rPr lang="en-US" sz="3300" b="1" dirty="0">
                  <a:solidFill>
                    <a:srgbClr val="040CA8"/>
                  </a:solidFill>
                  <a:cs typeface="SKR HEAD1" pitchFamily="2" charset="-78"/>
                </a:rPr>
                <a:t> </a:t>
              </a:r>
              <a:r>
                <a:rPr lang="en-US" sz="3300" b="1" dirty="0" err="1">
                  <a:solidFill>
                    <a:srgbClr val="040CA8"/>
                  </a:solidFill>
                  <a:cs typeface="SKR HEAD1" pitchFamily="2" charset="-78"/>
                </a:rPr>
                <a:t>hossam</a:t>
              </a:r>
              <a:r>
                <a:rPr lang="en-US" sz="3300" b="1" dirty="0">
                  <a:solidFill>
                    <a:srgbClr val="040CA8"/>
                  </a:solidFill>
                  <a:cs typeface="SKR HEAD1" pitchFamily="2" charset="-78"/>
                </a:rPr>
                <a:t> al din </a:t>
              </a:r>
              <a:r>
                <a:rPr lang="en-US" sz="3300" b="1" dirty="0" err="1">
                  <a:solidFill>
                    <a:srgbClr val="040CA8"/>
                  </a:solidFill>
                  <a:cs typeface="SKR HEAD1" pitchFamily="2" charset="-78"/>
                </a:rPr>
                <a:t>sayed</a:t>
              </a:r>
              <a:endParaRPr lang="en-US" sz="3800" b="1" dirty="0">
                <a:solidFill>
                  <a:srgbClr val="040CA8"/>
                </a:solidFill>
                <a:cs typeface="SKR HEAD1" pitchFamily="2" charset="-78"/>
              </a:endParaRPr>
            </a:p>
            <a:p>
              <a:pPr algn="l" defTabSz="1187270">
                <a:spcAft>
                  <a:spcPts val="1181"/>
                </a:spcAft>
              </a:pPr>
              <a:r>
                <a:rPr lang="en-US" sz="3300" b="1" dirty="0">
                  <a:solidFill>
                    <a:srgbClr val="1F497D">
                      <a:lumMod val="50000"/>
                    </a:srgbClr>
                  </a:solidFill>
                  <a:cs typeface="AL-Mateen" pitchFamily="2" charset="-78"/>
                </a:rPr>
                <a:t>Department: </a:t>
              </a:r>
              <a:r>
                <a:rPr lang="en-US" sz="3300" b="1" dirty="0">
                  <a:solidFill>
                    <a:srgbClr val="040CA8"/>
                  </a:solidFill>
                  <a:cs typeface="SKR HEAD1" pitchFamily="2" charset="-78"/>
                </a:rPr>
                <a:t>Educational  sciences</a:t>
              </a:r>
            </a:p>
            <a:p>
              <a:pPr algn="l" defTabSz="1187270">
                <a:spcAft>
                  <a:spcPts val="1181"/>
                </a:spcAft>
              </a:pPr>
              <a:r>
                <a:rPr lang="en-US" sz="3300" b="1" dirty="0">
                  <a:solidFill>
                    <a:srgbClr val="1F497D">
                      <a:lumMod val="50000"/>
                    </a:srgbClr>
                  </a:solidFill>
                  <a:cs typeface="AL-Mateen" pitchFamily="2" charset="-78"/>
                </a:rPr>
                <a:t> </a:t>
              </a:r>
              <a:r>
                <a:rPr lang="en-US" sz="3300" b="1" dirty="0" err="1">
                  <a:solidFill>
                    <a:srgbClr val="1F497D">
                      <a:lumMod val="50000"/>
                    </a:srgbClr>
                  </a:solidFill>
                  <a:cs typeface="AL-Mateen" pitchFamily="2" charset="-78"/>
                </a:rPr>
                <a:t>Adress</a:t>
              </a:r>
              <a:r>
                <a:rPr lang="en-US" sz="3300" b="1" dirty="0">
                  <a:solidFill>
                    <a:srgbClr val="1F497D">
                      <a:lumMod val="50000"/>
                    </a:srgbClr>
                  </a:solidFill>
                  <a:cs typeface="AL-Mateen" pitchFamily="2" charset="-78"/>
                </a:rPr>
                <a:t> of training course : scientific research in variable world </a:t>
              </a:r>
            </a:p>
            <a:p>
              <a:pPr algn="l" defTabSz="1187270">
                <a:spcAft>
                  <a:spcPts val="1181"/>
                </a:spcAft>
              </a:pPr>
              <a:r>
                <a:rPr lang="en-US" sz="3300" b="1" dirty="0">
                  <a:solidFill>
                    <a:srgbClr val="1F497D">
                      <a:lumMod val="50000"/>
                    </a:srgbClr>
                  </a:solidFill>
                  <a:cs typeface="AL-Mateen" pitchFamily="2" charset="-78"/>
                </a:rPr>
                <a:t>Category </a:t>
              </a:r>
              <a:r>
                <a:rPr lang="en-US" sz="3300" b="1" dirty="0" err="1">
                  <a:solidFill>
                    <a:srgbClr val="1F497D">
                      <a:lumMod val="50000"/>
                    </a:srgbClr>
                  </a:solidFill>
                  <a:cs typeface="AL-Mateen" pitchFamily="2" charset="-78"/>
                </a:rPr>
                <a:t>target:faculty</a:t>
              </a:r>
              <a:r>
                <a:rPr lang="en-US" sz="3300" b="1" dirty="0">
                  <a:solidFill>
                    <a:srgbClr val="1F497D">
                      <a:lumMod val="50000"/>
                    </a:srgbClr>
                  </a:solidFill>
                  <a:cs typeface="AL-Mateen" pitchFamily="2" charset="-78"/>
                </a:rPr>
                <a:t> </a:t>
              </a:r>
              <a:r>
                <a:rPr lang="en-US" sz="3300" b="1">
                  <a:solidFill>
                    <a:srgbClr val="1F497D">
                      <a:lumMod val="50000"/>
                    </a:srgbClr>
                  </a:solidFill>
                  <a:cs typeface="AL-Mateen" pitchFamily="2" charset="-78"/>
                </a:rPr>
                <a:t>staff members </a:t>
              </a:r>
              <a:endParaRPr lang="en-US" sz="3300" b="1" dirty="0">
                <a:solidFill>
                  <a:srgbClr val="1F497D">
                    <a:lumMod val="50000"/>
                  </a:srgbClr>
                </a:solidFill>
                <a:cs typeface="AL-Mateen" pitchFamily="2" charset="-78"/>
              </a:endParaRPr>
            </a:p>
          </p:txBody>
        </p:sp>
      </p:grpSp>
    </p:spTree>
    <p:extLst>
      <p:ext uri="{BB962C8B-B14F-4D97-AF65-F5344CB8AC3E}">
        <p14:creationId xmlns:p14="http://schemas.microsoft.com/office/powerpoint/2010/main" val="159929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3200" dirty="0"/>
              <a:t>رابعا :معايير جديدة لجودة المنتجات في المجال التجاري الخاص بالشركات والمصانع</a:t>
            </a:r>
            <a:endParaRPr lang="ar-SA" sz="3200" dirty="0"/>
          </a:p>
        </p:txBody>
      </p:sp>
      <p:sp>
        <p:nvSpPr>
          <p:cNvPr id="3" name="عنصر نائب للمحتوى 2"/>
          <p:cNvSpPr>
            <a:spLocks noGrp="1"/>
          </p:cNvSpPr>
          <p:nvPr>
            <p:ph idx="1"/>
          </p:nvPr>
        </p:nvSpPr>
        <p:spPr/>
        <p:txBody>
          <a:bodyPr/>
          <a:lstStyle/>
          <a:p>
            <a:r>
              <a:rPr lang="ar-SA" dirty="0" smtClean="0"/>
              <a:t>كانت جاذبية المنتج وكثرة إقبال المشترين عليه أحد مؤشرات جودة المنتج في الأعوام الماضية أما مع تطور البحث في مجال جودة المنتجات وتطبيق معايير الجودة في المصانع </a:t>
            </a:r>
            <a:r>
              <a:rPr lang="en-US" dirty="0" smtClean="0">
                <a:solidFill>
                  <a:schemeClr val="bg2">
                    <a:lumMod val="50000"/>
                  </a:schemeClr>
                </a:solidFill>
              </a:rPr>
              <a:t>ISO)</a:t>
            </a:r>
            <a:r>
              <a:rPr lang="ar-SA" dirty="0" smtClean="0"/>
              <a:t>) تغيرت المعايير التي يستند إليها في الحكم على جودة المنتجات </a:t>
            </a:r>
          </a:p>
          <a:p>
            <a:r>
              <a:rPr lang="ar-SA" dirty="0" smtClean="0"/>
              <a:t>فنجد فوز شركة( آفون )للمنتجات الغذائية والتي تقع في إقليم آفون الشمالي في الولايات المتحدة الأمريكية بجائزة الأهلية العالمية لعام 1997وذلك  </a:t>
            </a:r>
          </a:p>
          <a:p>
            <a:endParaRPr lang="ar-SA" dirty="0"/>
          </a:p>
        </p:txBody>
      </p:sp>
    </p:spTree>
    <p:extLst>
      <p:ext uri="{BB962C8B-B14F-4D97-AF65-F5344CB8AC3E}">
        <p14:creationId xmlns:p14="http://schemas.microsoft.com/office/powerpoint/2010/main" val="280031658"/>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المنتج الأفضل هو  الخالي من النفايات </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لوصولها إلى نفايات ذات درجة الصفر في الجراثيم أي أن منتجاتها كانت خالية تماما من الجراثيم ولذلك كانت تنتج الشركة 15000طبخة يوميا بدون أي نفايات كما خفضت الشركة معدل الحوادث المسجلة في السلامة المهنية بمعدل 59%عن العام الماضي (6)</a:t>
            </a:r>
          </a:p>
          <a:p>
            <a:r>
              <a:rPr lang="ar-SA" dirty="0" smtClean="0"/>
              <a:t>____________________________________</a:t>
            </a:r>
          </a:p>
          <a:p>
            <a:r>
              <a:rPr lang="ar-SA" dirty="0" smtClean="0"/>
              <a:t>6</a:t>
            </a:r>
            <a:r>
              <a:rPr lang="ar-SA" dirty="0" smtClean="0">
                <a:solidFill>
                  <a:srgbClr val="00B050"/>
                </a:solidFill>
              </a:rPr>
              <a:t>) جون ر 0 كاتز نباخ تعريب محمد حسن شموط (2002) ، الأداء المتميز : التوافق بين العقل والقلب ، مكتبة العبيكان بالتعاقد مع هارفارد بزنس سكول برس ، الرياض ، المملكة العربية السعودية ،ص 127</a:t>
            </a:r>
            <a:endParaRPr lang="ar-SA" dirty="0">
              <a:solidFill>
                <a:srgbClr val="00B050"/>
              </a:solidFill>
            </a:endParaRPr>
          </a:p>
        </p:txBody>
      </p:sp>
    </p:spTree>
    <p:extLst>
      <p:ext uri="{BB962C8B-B14F-4D97-AF65-F5344CB8AC3E}">
        <p14:creationId xmlns:p14="http://schemas.microsoft.com/office/powerpoint/2010/main" val="2488892455"/>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خامسا التقدم في العلوم العصبية </a:t>
            </a:r>
            <a:endParaRPr lang="ar-SA" dirty="0"/>
          </a:p>
        </p:txBody>
      </p:sp>
      <p:sp>
        <p:nvSpPr>
          <p:cNvPr id="3" name="عنصر نائب للمحتوى 2"/>
          <p:cNvSpPr>
            <a:spLocks noGrp="1"/>
          </p:cNvSpPr>
          <p:nvPr>
            <p:ph idx="1"/>
          </p:nvPr>
        </p:nvSpPr>
        <p:spPr/>
        <p:txBody>
          <a:bodyPr/>
          <a:lstStyle/>
          <a:p>
            <a:r>
              <a:rPr lang="ar-SA" dirty="0" smtClean="0"/>
              <a:t>لم يكن البحث متطورا في الماضي في مجال العلوم العصبية حيث كان الاهتمام الأكبر يبديه الباحثين للعلوم الفسيولوجية والتي تعنى بأعضاء الجسم وخلاياه وما تصيبها من علل وكيفية علاجها </a:t>
            </a:r>
          </a:p>
          <a:p>
            <a:r>
              <a:rPr lang="ar-SA" dirty="0" smtClean="0"/>
              <a:t>أما في العصر الحديث أصبحت هناك أبحاث تركز على الجهاز العصبي مثل الدراسة التي نشرها الباحثون في مجلة العلوم العصبية والتي مفادها أن الدماغ يتعامل مع الأخبار السارة بشكل أسرع من تعامله مع الأخبار السلبية وأظهرت الدراسة </a:t>
            </a:r>
            <a:endParaRPr lang="ar-SA" dirty="0"/>
          </a:p>
        </p:txBody>
      </p:sp>
    </p:spTree>
    <p:extLst>
      <p:ext uri="{BB962C8B-B14F-4D97-AF65-F5344CB8AC3E}">
        <p14:creationId xmlns:p14="http://schemas.microsoft.com/office/powerpoint/2010/main" val="3448438442"/>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التفاؤل يساعد على الوقاية من الأمراض</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أن القسم الأمامي من الدماغ ينشط أكثر عند تلقي الأخبار السارة المفرحة ،</a:t>
            </a:r>
          </a:p>
          <a:p>
            <a:r>
              <a:rPr lang="ar-SA" dirty="0" smtClean="0"/>
              <a:t>كما ثبت أيضا أن الاحتفاظ بنظرة متفائلة له آثار إيجابية واضحة على صحة الفرد حيث أظهرت الدراسة والتي شملت 100ألف امرأة أن نسب الإصابة بمرض السرطان والوفاة أقل لدى اللواتي لديهن نظرة متفائلة (7)</a:t>
            </a:r>
          </a:p>
          <a:p>
            <a:r>
              <a:rPr lang="ar-SA" dirty="0" smtClean="0"/>
              <a:t>____________________________________</a:t>
            </a:r>
          </a:p>
          <a:p>
            <a:r>
              <a:rPr lang="ar-SA" dirty="0" smtClean="0"/>
              <a:t>7</a:t>
            </a:r>
            <a:r>
              <a:rPr lang="ar-SA" dirty="0" smtClean="0">
                <a:solidFill>
                  <a:srgbClr val="00B050"/>
                </a:solidFill>
              </a:rPr>
              <a:t>) سؤدد فؤاد الألوسي (2012) سوفت وير العقل البشري ،دار المعتز للطباعة ، عمان ، الأردن ، ص282</a:t>
            </a:r>
          </a:p>
          <a:p>
            <a:endParaRPr lang="ar-SA" dirty="0">
              <a:solidFill>
                <a:srgbClr val="00B050"/>
              </a:solidFill>
            </a:endParaRPr>
          </a:p>
        </p:txBody>
      </p:sp>
    </p:spTree>
    <p:extLst>
      <p:ext uri="{BB962C8B-B14F-4D97-AF65-F5344CB8AC3E}">
        <p14:creationId xmlns:p14="http://schemas.microsoft.com/office/powerpoint/2010/main" val="4150575808"/>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سادسا في مجال الأدوية والعقاقير </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 لم نتوصل في الماضي إلى مكونات الأغذية الأساسية أو عرفنا الفرق بين الفيتامينات وأهميتها للجسم </a:t>
            </a:r>
          </a:p>
          <a:p>
            <a:r>
              <a:rPr lang="ar-SA" dirty="0" smtClean="0"/>
              <a:t>بينما توصلت الأبحاث الحديثة إلى احتواء التفاح على ثروة من فيتامين </a:t>
            </a:r>
            <a:r>
              <a:rPr lang="ar-SA" dirty="0" smtClean="0">
                <a:solidFill>
                  <a:schemeClr val="bg2">
                    <a:lumMod val="50000"/>
                  </a:schemeClr>
                </a:solidFill>
              </a:rPr>
              <a:t>ج</a:t>
            </a:r>
            <a:r>
              <a:rPr lang="ar-SA" dirty="0" smtClean="0"/>
              <a:t> واحتواءه على كمية كبيرة من فيتامين </a:t>
            </a:r>
            <a:r>
              <a:rPr lang="ar-SA" dirty="0" smtClean="0">
                <a:solidFill>
                  <a:schemeClr val="bg2">
                    <a:lumMod val="50000"/>
                  </a:schemeClr>
                </a:solidFill>
              </a:rPr>
              <a:t>ب </a:t>
            </a:r>
            <a:r>
              <a:rPr lang="ar-SA" dirty="0" smtClean="0">
                <a:solidFill>
                  <a:schemeClr val="tx2">
                    <a:lumMod val="75000"/>
                  </a:schemeClr>
                </a:solidFill>
              </a:rPr>
              <a:t>المفيد جدا لعمل الجهاز العصبي ولهذا نجد أن عصير التفاح وعصير بعض الفواكه الأخرى احتل في أمريكا وسويسرا مكانة (كشراب العمل ) وحاولت هذه الدول التخلص من المشروبات الكحولية (كالخمور ) والاستعاضة عنها بشراب خال من الكحول كعصير الفاكهة والتفاح</a:t>
            </a:r>
            <a:endParaRPr lang="ar-SA" dirty="0">
              <a:solidFill>
                <a:schemeClr val="bg2">
                  <a:lumMod val="50000"/>
                </a:schemeClr>
              </a:solidFill>
            </a:endParaRPr>
          </a:p>
        </p:txBody>
      </p:sp>
    </p:spTree>
    <p:extLst>
      <p:ext uri="{BB962C8B-B14F-4D97-AF65-F5344CB8AC3E}">
        <p14:creationId xmlns:p14="http://schemas.microsoft.com/office/powerpoint/2010/main" val="1955985459"/>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فوائد التفاح كدواء يساعد في علاج الحمى والروماتيزم والتهاب الأعصاب</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 نرى أن التفاح يساعد على الهضم ويقاوم داء النقرس والروماتيزم المزمن والحصيات الكلوية والمرارية ونقيع التفاح يخفف من آلام الحمى ومفيد للكليتين والمثانة وله فوائد للصدر ومهدئ للسعال</a:t>
            </a:r>
          </a:p>
          <a:p>
            <a:r>
              <a:rPr lang="ar-SA" dirty="0" smtClean="0"/>
              <a:t>وعصير التفاح له فوائد جمة في صيانة الأوعية الدموية كما يزيد نشاط القلب وهو فعال في حالة التهاب الأعصاب الحاد والوهن القلبي وأمراض الكبد(8)</a:t>
            </a:r>
          </a:p>
          <a:p>
            <a:r>
              <a:rPr lang="ar-SA" dirty="0" smtClean="0"/>
              <a:t>_____________________________________</a:t>
            </a:r>
          </a:p>
          <a:p>
            <a:r>
              <a:rPr lang="ar-SA" dirty="0" smtClean="0"/>
              <a:t>8</a:t>
            </a:r>
            <a:r>
              <a:rPr lang="ar-SA" dirty="0" smtClean="0">
                <a:solidFill>
                  <a:srgbClr val="00B050"/>
                </a:solidFill>
              </a:rPr>
              <a:t>) صبري القباني (2001) ، الغذاء لا الدواء ، دار العلم للملايين للنشر ، بيروت ،لبنان ،ص74</a:t>
            </a:r>
            <a:endParaRPr lang="ar-SA" dirty="0">
              <a:solidFill>
                <a:srgbClr val="00B050"/>
              </a:solidFill>
            </a:endParaRPr>
          </a:p>
        </p:txBody>
      </p:sp>
    </p:spTree>
    <p:extLst>
      <p:ext uri="{BB962C8B-B14F-4D97-AF65-F5344CB8AC3E}">
        <p14:creationId xmlns:p14="http://schemas.microsoft.com/office/powerpoint/2010/main" val="2412795"/>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سابعا في مجال الإعاقات وذوي الاحتياجات الخاصة</a:t>
            </a:r>
            <a:endParaRPr lang="ar-SA" dirty="0"/>
          </a:p>
        </p:txBody>
      </p:sp>
      <p:sp>
        <p:nvSpPr>
          <p:cNvPr id="3" name="عنصر نائب للمحتوى 2"/>
          <p:cNvSpPr>
            <a:spLocks noGrp="1"/>
          </p:cNvSpPr>
          <p:nvPr>
            <p:ph idx="1"/>
          </p:nvPr>
        </p:nvSpPr>
        <p:spPr/>
        <p:txBody>
          <a:bodyPr>
            <a:normAutofit/>
          </a:bodyPr>
          <a:lstStyle/>
          <a:p>
            <a:r>
              <a:rPr lang="ar-SA" dirty="0" smtClean="0"/>
              <a:t>عانى المعاقين في الماضي من قلة وعي المجتمع بخصائصهم واحتياجاتهم الأساسية مما جعل الإعاقة عقبة في طريق تقدمهم بينما اهتم العلماء في العصر الحديث بهذه الفئة وتوفير كافة احتياجاتهم المادية والمعنوية والتعليمية</a:t>
            </a:r>
          </a:p>
        </p:txBody>
      </p:sp>
    </p:spTree>
    <p:extLst>
      <p:ext uri="{BB962C8B-B14F-4D97-AF65-F5344CB8AC3E}">
        <p14:creationId xmlns:p14="http://schemas.microsoft.com/office/powerpoint/2010/main" val="2401248367"/>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نظارة ناطقة للمكفوفين </a:t>
            </a:r>
            <a:endParaRPr lang="ar-SA" dirty="0"/>
          </a:p>
        </p:txBody>
      </p:sp>
      <p:sp>
        <p:nvSpPr>
          <p:cNvPr id="3" name="عنصر نائب للمحتوى 2"/>
          <p:cNvSpPr>
            <a:spLocks noGrp="1"/>
          </p:cNvSpPr>
          <p:nvPr>
            <p:ph idx="1"/>
          </p:nvPr>
        </p:nvSpPr>
        <p:spPr/>
        <p:txBody>
          <a:bodyPr/>
          <a:lstStyle/>
          <a:p>
            <a:pPr lvl="0">
              <a:buClr>
                <a:srgbClr val="94C600"/>
              </a:buClr>
            </a:pPr>
            <a:r>
              <a:rPr lang="ar-SA" dirty="0">
                <a:solidFill>
                  <a:srgbClr val="3E3D2D"/>
                </a:solidFill>
              </a:rPr>
              <a:t>فقد اخترع أحدهم نظارة صوتية للمكفوفين يستعيضوا بها عن المرافق في بعض الأحيان كما اخترع آخر جهاز تنبيه يوضع على محيط الرأس أو حول العنق لينبه الكفيف إذا استدعى الأمر حتى لا يصطدم بما </a:t>
            </a:r>
            <a:r>
              <a:rPr lang="ar-SA" dirty="0" smtClean="0">
                <a:solidFill>
                  <a:srgbClr val="3E3D2D"/>
                </a:solidFill>
              </a:rPr>
              <a:t>أمامه (9)</a:t>
            </a:r>
          </a:p>
          <a:p>
            <a:pPr lvl="0">
              <a:buClr>
                <a:srgbClr val="94C600"/>
              </a:buClr>
            </a:pPr>
            <a:r>
              <a:rPr lang="ar-SA" dirty="0" smtClean="0">
                <a:solidFill>
                  <a:srgbClr val="3E3D2D"/>
                </a:solidFill>
              </a:rPr>
              <a:t>___________________________________</a:t>
            </a:r>
          </a:p>
          <a:p>
            <a:pPr lvl="0">
              <a:buClr>
                <a:srgbClr val="94C600"/>
              </a:buClr>
            </a:pPr>
            <a:r>
              <a:rPr lang="ar-SA" dirty="0" smtClean="0">
                <a:solidFill>
                  <a:srgbClr val="00B050"/>
                </a:solidFill>
              </a:rPr>
              <a:t>9) فاروق الروسان (1996) سيكولوجية الأطفال غير العاديين ،دار الفكر ، عمان ،الأردن ، ص13</a:t>
            </a:r>
            <a:endParaRPr lang="ar-SA" dirty="0">
              <a:solidFill>
                <a:srgbClr val="00B050"/>
              </a:solidFill>
            </a:endParaRPr>
          </a:p>
          <a:p>
            <a:endParaRPr lang="ar-SA" dirty="0"/>
          </a:p>
        </p:txBody>
      </p:sp>
    </p:spTree>
    <p:extLst>
      <p:ext uri="{BB962C8B-B14F-4D97-AF65-F5344CB8AC3E}">
        <p14:creationId xmlns:p14="http://schemas.microsoft.com/office/powerpoint/2010/main" val="2972439516"/>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الميكروسكوب الرباعي أحدث اختراعات د زويل</a:t>
            </a:r>
            <a:endParaRPr lang="ar-SA" dirty="0"/>
          </a:p>
        </p:txBody>
      </p:sp>
      <p:sp>
        <p:nvSpPr>
          <p:cNvPr id="3" name="عنصر نائب للمحتوى 2"/>
          <p:cNvSpPr>
            <a:spLocks noGrp="1"/>
          </p:cNvSpPr>
          <p:nvPr>
            <p:ph idx="1"/>
          </p:nvPr>
        </p:nvSpPr>
        <p:spPr/>
        <p:txBody>
          <a:bodyPr/>
          <a:lstStyle/>
          <a:p>
            <a:r>
              <a:rPr lang="ar-SA" dirty="0" smtClean="0"/>
              <a:t>أدخل د زويل العالم المصري الشهير البعد الرابع لرؤية حركة الالكترونات داخل الخلية واستطاع فعلا أن يرصد تكون البروتين داخل الخلية وجاري البحث لرؤية التفاعلات التي تتم داخل الخلية حيث يمكن رصد الزمن </a:t>
            </a:r>
            <a:r>
              <a:rPr lang="ar-SA" smtClean="0"/>
              <a:t>الحقيقي للتفاعلات </a:t>
            </a:r>
            <a:endParaRPr lang="ar-SA" dirty="0"/>
          </a:p>
        </p:txBody>
      </p:sp>
    </p:spTree>
    <p:extLst>
      <p:ext uri="{BB962C8B-B14F-4D97-AF65-F5344CB8AC3E}">
        <p14:creationId xmlns:p14="http://schemas.microsoft.com/office/powerpoint/2010/main" val="1468269828"/>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dirty="0" smtClean="0"/>
              <a:t>البحث العلمي في ظل عالم متغير </a:t>
            </a:r>
            <a:endParaRPr lang="ar-SA" dirty="0"/>
          </a:p>
        </p:txBody>
      </p:sp>
      <p:sp>
        <p:nvSpPr>
          <p:cNvPr id="3" name="عنوان فرعي 2"/>
          <p:cNvSpPr>
            <a:spLocks noGrp="1"/>
          </p:cNvSpPr>
          <p:nvPr>
            <p:ph type="subTitle" idx="1"/>
          </p:nvPr>
        </p:nvSpPr>
        <p:spPr/>
        <p:txBody>
          <a:bodyPr/>
          <a:lstStyle/>
          <a:p>
            <a:r>
              <a:rPr lang="ar-SA" dirty="0" smtClean="0"/>
              <a:t>دورة للدكتورة :ماجدة حسام الدين </a:t>
            </a:r>
          </a:p>
          <a:p>
            <a:r>
              <a:rPr lang="ar-SA" dirty="0" smtClean="0"/>
              <a:t>أستاذ المناهج وطرق التدريس المساعد</a:t>
            </a:r>
            <a:endParaRPr lang="ar-SA" dirty="0"/>
          </a:p>
        </p:txBody>
      </p:sp>
      <p:pic>
        <p:nvPicPr>
          <p:cNvPr id="1026" name="Picture 2" descr="C:\Users\MAx\Pictures\صور دورة البحث العلمي\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76672"/>
            <a:ext cx="4464496"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610494"/>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مقدمة </a:t>
            </a:r>
            <a:endParaRPr lang="ar-SA" dirty="0"/>
          </a:p>
        </p:txBody>
      </p:sp>
      <p:sp>
        <p:nvSpPr>
          <p:cNvPr id="3" name="عنصر نائب للمحتوى 2"/>
          <p:cNvSpPr>
            <a:spLocks noGrp="1"/>
          </p:cNvSpPr>
          <p:nvPr>
            <p:ph idx="1"/>
          </p:nvPr>
        </p:nvSpPr>
        <p:spPr/>
        <p:txBody>
          <a:bodyPr/>
          <a:lstStyle/>
          <a:p>
            <a:r>
              <a:rPr lang="ar-SA" dirty="0" smtClean="0"/>
              <a:t>يعيش عصرنا الحالي تغيرات علمية سريعة تكشف عنها الأبحاث والاكتشافات العلمية في مختلف الميادين ولذلك أصبح مفهوم التغيير مألوف لدى الباحثين بحيث يتقبلوا كل جديد ويتعايشون معه بكل مرونة وتفهم دون معارضة التغيير ومحاولة رفضه</a:t>
            </a:r>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4293098"/>
            <a:ext cx="6048673" cy="2060848"/>
          </a:xfrm>
          <a:prstGeom prst="rect">
            <a:avLst/>
          </a:prstGeom>
        </p:spPr>
      </p:pic>
    </p:spTree>
    <p:extLst>
      <p:ext uri="{BB962C8B-B14F-4D97-AF65-F5344CB8AC3E}">
        <p14:creationId xmlns:p14="http://schemas.microsoft.com/office/powerpoint/2010/main" val="2524820571"/>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الإسلام يشيد بأهمية العلم والعلماء</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أكد القرآن الكريم في أكثر من آية على أهمية طلب العلم كما وضح المنزلة العظيمة التي يفوز بها طالب العلم أو الباحث الأمر الذي شوق الباحثين على طلب العلم طمعا فيما ينتظرهم من ثواب من المولى عز وجل فقد قال جل شأنه بسم الله الرحمن الرحيم (شهد الله أنه لا إله إلا هو والملائكة وأولو العلم قائما </a:t>
            </a:r>
            <a:r>
              <a:rPr lang="ar-SA" smtClean="0"/>
              <a:t>بالقسط  لا إله إلا هو العزيز الحكيم ) </a:t>
            </a:r>
            <a:r>
              <a:rPr lang="ar-SA" dirty="0" smtClean="0"/>
              <a:t>سورة آل عمران الآية 18</a:t>
            </a:r>
          </a:p>
          <a:p>
            <a:r>
              <a:rPr lang="ar-SA" dirty="0" smtClean="0"/>
              <a:t>فانظر كيف بدأ سبحانه بنفسه وثنى بالملائكة ثم ذكر أهل العلم بعد ذلك مباشرة وكفى بهذا شرفا وتكريما وفضلا للعلماء</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661248"/>
            <a:ext cx="9144000" cy="1196752"/>
          </a:xfrm>
          <a:prstGeom prst="rect">
            <a:avLst/>
          </a:prstGeom>
        </p:spPr>
      </p:pic>
    </p:spTree>
    <p:extLst>
      <p:ext uri="{BB962C8B-B14F-4D97-AF65-F5344CB8AC3E}">
        <p14:creationId xmlns:p14="http://schemas.microsoft.com/office/powerpoint/2010/main" val="1462369069"/>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أحدث الأبحاث التي أحدثت تغييرا جذريا في بعض المجالات </a:t>
            </a:r>
            <a:endParaRPr lang="ar-SA" dirty="0"/>
          </a:p>
        </p:txBody>
      </p:sp>
      <p:sp>
        <p:nvSpPr>
          <p:cNvPr id="3" name="عنصر نائب للمحتوى 2"/>
          <p:cNvSpPr>
            <a:spLocks noGrp="1"/>
          </p:cNvSpPr>
          <p:nvPr>
            <p:ph idx="1"/>
          </p:nvPr>
        </p:nvSpPr>
        <p:spPr/>
        <p:txBody>
          <a:bodyPr/>
          <a:lstStyle/>
          <a:p>
            <a:r>
              <a:rPr lang="ar-SA" dirty="0" smtClean="0"/>
              <a:t>سعى الباحثون إلى الوصول إلى الحقائق العلمية التي تحقق نفعا للبشرية في شتى العلوم الطبيعية والإنسانية ولن تتوقف حركة البحث إلى أن تقوم الساعة الأمر الذي أدى إلى تغيير المفاهيم العلمية القديمة وتبني الأفكار الجديدة بما تحققه من نفع وفائدة وتوفير الوقت والجهد لجميع الأفراد وسوف نستعرض بعض المجالات التي حدث فيها التغيير فيما سيأتي :</a:t>
            </a:r>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4941168"/>
            <a:ext cx="4320481" cy="1584176"/>
          </a:xfrm>
          <a:prstGeom prst="rect">
            <a:avLst/>
          </a:prstGeom>
        </p:spPr>
      </p:pic>
    </p:spTree>
    <p:extLst>
      <p:ext uri="{BB962C8B-B14F-4D97-AF65-F5344CB8AC3E}">
        <p14:creationId xmlns:p14="http://schemas.microsoft.com/office/powerpoint/2010/main" val="1024670958"/>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3200" dirty="0"/>
              <a:t>أولا في المجال الطبي </a:t>
            </a:r>
            <a:br>
              <a:rPr lang="ar-SA" sz="3200" dirty="0"/>
            </a:br>
            <a:r>
              <a:rPr lang="ar-SA" sz="3200" dirty="0"/>
              <a:t>صمامات صناعية للقلب وجوارب للوقاية من جلطات الساقين </a:t>
            </a:r>
            <a:endParaRPr lang="ar-SA" sz="3200" dirty="0"/>
          </a:p>
        </p:txBody>
      </p:sp>
      <p:sp>
        <p:nvSpPr>
          <p:cNvPr id="3" name="عنصر نائب للمحتوى 2"/>
          <p:cNvSpPr>
            <a:spLocks noGrp="1"/>
          </p:cNvSpPr>
          <p:nvPr>
            <p:ph idx="1"/>
          </p:nvPr>
        </p:nvSpPr>
        <p:spPr/>
        <p:txBody>
          <a:bodyPr>
            <a:normAutofit fontScale="92500"/>
          </a:bodyPr>
          <a:lstStyle/>
          <a:p>
            <a:r>
              <a:rPr lang="ar-SA" dirty="0" smtClean="0"/>
              <a:t>- عانى مرضى القلب والمصابون بجلطات الساقين من نقص في الأجهزة والمعدات الطبية فضلا عن محدودية الأيدي الخبيرة المدربة على إجراء العمليات الدقيقة </a:t>
            </a:r>
          </a:p>
          <a:p>
            <a:r>
              <a:rPr lang="ar-SA" dirty="0" smtClean="0"/>
              <a:t>وفي العصر الحديث حدثت ثورة في المجال الطبي من حيث المعدات والأجهزة والعقاقير </a:t>
            </a:r>
          </a:p>
          <a:p>
            <a:r>
              <a:rPr lang="ar-SA" dirty="0" smtClean="0"/>
              <a:t>فنجد أن الشخص الذي يعاني من حدوث نوبات قلبية بسبب تضرر صمام قلبي نتيجة حمى روماتيزمية أصبح لديه الفرصة في زراعة صمام اصطناعي </a:t>
            </a:r>
            <a:endParaRPr lang="ar-SA" dirty="0"/>
          </a:p>
        </p:txBody>
      </p:sp>
    </p:spTree>
    <p:extLst>
      <p:ext uri="{BB962C8B-B14F-4D97-AF65-F5344CB8AC3E}">
        <p14:creationId xmlns:p14="http://schemas.microsoft.com/office/powerpoint/2010/main" val="1910885281"/>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الصمام الاصطناعي</a:t>
            </a:r>
            <a:endParaRPr lang="ar-SA" dirty="0"/>
          </a:p>
        </p:txBody>
      </p:sp>
      <p:sp>
        <p:nvSpPr>
          <p:cNvPr id="3" name="عنصر نائب للمحتوى 2"/>
          <p:cNvSpPr>
            <a:spLocks noGrp="1"/>
          </p:cNvSpPr>
          <p:nvPr>
            <p:ph idx="1"/>
          </p:nvPr>
        </p:nvSpPr>
        <p:spPr/>
        <p:txBody>
          <a:bodyPr/>
          <a:lstStyle/>
          <a:p>
            <a:r>
              <a:rPr lang="ar-SA" dirty="0" smtClean="0"/>
              <a:t>ليحل محل الصمامات المتضررة كذلك أصبح من الممكن للمريض بانسداد الشرايين أن يستبدل شرايينه ويركب دعامات دوائية وغير دوائية الأمر الذي جدد الأمل عند مرضى القلب ليعيشوا حياة شبه طبيعية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145706"/>
            <a:ext cx="1800200" cy="148627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825" y="4145706"/>
            <a:ext cx="2777345" cy="173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358720"/>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الجوارب الداعمة تقلل من مخاطر جلطة الساقين </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استحدث منتجو المعدات الطبية جوارب داعمة تساعد على دوران الدم في الساقين بشرط أن يمد المريض ساقيه بين الحين والآخر ويحرك أصابع قدميه ليساعد الدم الموجود في الساقين على الرجوع إلى القلب (1)</a:t>
            </a:r>
          </a:p>
          <a:p>
            <a:r>
              <a:rPr lang="ar-SA" dirty="0" smtClean="0">
                <a:solidFill>
                  <a:srgbClr val="00B050"/>
                </a:solidFill>
              </a:rPr>
              <a:t>_________________________________</a:t>
            </a:r>
          </a:p>
          <a:p>
            <a:r>
              <a:rPr lang="ar-SA" dirty="0" smtClean="0">
                <a:solidFill>
                  <a:srgbClr val="00B050"/>
                </a:solidFill>
              </a:rPr>
              <a:t>1)الموسوعة الطبية للأسرة بالاشتراك مع الكلية الملكية البريطانية للأطباء ، </a:t>
            </a:r>
            <a:r>
              <a:rPr lang="en-US" dirty="0" smtClean="0">
                <a:solidFill>
                  <a:srgbClr val="00B050"/>
                </a:solidFill>
              </a:rPr>
              <a:t>Royal college of general practitioners</a:t>
            </a:r>
            <a:r>
              <a:rPr lang="ar-SA" dirty="0" smtClean="0">
                <a:solidFill>
                  <a:srgbClr val="00B050"/>
                </a:solidFill>
              </a:rPr>
              <a:t>عمادة شئون المكتبات ،1998،ص38</a:t>
            </a:r>
            <a:endParaRPr lang="ar-SA" dirty="0">
              <a:solidFill>
                <a:srgbClr val="00B050"/>
              </a:solidFill>
            </a:endParaRPr>
          </a:p>
        </p:txBody>
      </p:sp>
    </p:spTree>
    <p:extLst>
      <p:ext uri="{BB962C8B-B14F-4D97-AF65-F5344CB8AC3E}">
        <p14:creationId xmlns:p14="http://schemas.microsoft.com/office/powerpoint/2010/main" val="231296536"/>
      </p:ext>
    </p:extLst>
  </p:cSld>
  <p:clrMapOvr>
    <a:masterClrMapping/>
  </p:clrMapOvr>
  <p:transition spd="slow">
    <p:cover dir="r"/>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342</TotalTime>
  <Words>1769</Words>
  <Application>Microsoft Office PowerPoint</Application>
  <PresentationFormat>عرض على الشاشة (3:4)‏</PresentationFormat>
  <Paragraphs>98</Paragraphs>
  <Slides>28</Slides>
  <Notes>0</Notes>
  <HiddenSlides>0</HiddenSlides>
  <MMClips>0</MMClips>
  <ScaleCrop>false</ScaleCrop>
  <HeadingPairs>
    <vt:vector size="4" baseType="variant">
      <vt:variant>
        <vt:lpstr>نسق</vt:lpstr>
      </vt:variant>
      <vt:variant>
        <vt:i4>3</vt:i4>
      </vt:variant>
      <vt:variant>
        <vt:lpstr>عناوين الشرائح</vt:lpstr>
      </vt:variant>
      <vt:variant>
        <vt:i4>28</vt:i4>
      </vt:variant>
    </vt:vector>
  </HeadingPairs>
  <TitlesOfParts>
    <vt:vector size="31" baseType="lpstr">
      <vt:lpstr>أوستن</vt:lpstr>
      <vt:lpstr>نسق Office</vt:lpstr>
      <vt:lpstr>1_نسق Office</vt:lpstr>
      <vt:lpstr>عرض تقديمي في PowerPoint</vt:lpstr>
      <vt:lpstr>عرض تقديمي في PowerPoint</vt:lpstr>
      <vt:lpstr>البحث العلمي في ظل عالم متغير </vt:lpstr>
      <vt:lpstr>مقدمة </vt:lpstr>
      <vt:lpstr>الإسلام يشيد بأهمية العلم والعلماء</vt:lpstr>
      <vt:lpstr>أحدث الأبحاث التي أحدثت تغييرا جذريا في بعض المجالات </vt:lpstr>
      <vt:lpstr>أولا في المجال الطبي  صمامات صناعية للقلب وجوارب للوقاية من جلطات الساقين </vt:lpstr>
      <vt:lpstr>شكل الصمام الاصطناعي</vt:lpstr>
      <vt:lpstr>الجوارب الداعمة تقلل من مخاطر جلطة الساقين </vt:lpstr>
      <vt:lpstr>ثانيا في مجال الاتصالات والانترنت والتسوق الإلكتروني</vt:lpstr>
      <vt:lpstr>التسوق الإلكتروني يحقق أماني الكثيرون</vt:lpstr>
      <vt:lpstr>الدعوة إلى الله من خلال الشبكة العنكبوتية</vt:lpstr>
      <vt:lpstr>تبادل النقاش المثمر في المنتديات</vt:lpstr>
      <vt:lpstr>ثالثا في المجال التربوي فيما يتصل باكتشاف معوقات التفكير والإبداع</vt:lpstr>
      <vt:lpstr>عقبات تعوق التفكير الإبداعي عند الطلاب</vt:lpstr>
      <vt:lpstr>تابع العقبات التي تعوق التفكير الإبداعي</vt:lpstr>
      <vt:lpstr>إحباط الفكرة يؤدي إلى تجمد التفكير</vt:lpstr>
      <vt:lpstr>التحول الرقمي لتعزيز التعليم والتعلم في مؤسسات التعليم العالي</vt:lpstr>
      <vt:lpstr>برامج الفهرسة والترجمة تعين الباحث المبتدئ</vt:lpstr>
      <vt:lpstr>رابعا :معايير جديدة لجودة المنتجات في المجال التجاري الخاص بالشركات والمصانع</vt:lpstr>
      <vt:lpstr>المنتج الأفضل هو  الخالي من النفايات </vt:lpstr>
      <vt:lpstr>خامسا التقدم في العلوم العصبية </vt:lpstr>
      <vt:lpstr>التفاؤل يساعد على الوقاية من الأمراض</vt:lpstr>
      <vt:lpstr>سادسا في مجال الأدوية والعقاقير </vt:lpstr>
      <vt:lpstr>فوائد التفاح كدواء يساعد في علاج الحمى والروماتيزم والتهاب الأعصاب</vt:lpstr>
      <vt:lpstr>سابعا في مجال الإعاقات وذوي الاحتياجات الخاصة</vt:lpstr>
      <vt:lpstr>نظارة ناطقة للمكفوفين </vt:lpstr>
      <vt:lpstr>الميكروسكوب الرباعي أحدث اختراعات د زويل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MAx</dc:creator>
  <cp:lastModifiedBy>MAx</cp:lastModifiedBy>
  <cp:revision>56</cp:revision>
  <dcterms:created xsi:type="dcterms:W3CDTF">2014-10-31T23:15:00Z</dcterms:created>
  <dcterms:modified xsi:type="dcterms:W3CDTF">2015-02-26T07:20:49Z</dcterms:modified>
</cp:coreProperties>
</file>