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.edu.sa/sites/default/files/%20%D8%A7%D9%84%D8%A3%D9%88%D9%84%20%20%D8%A7%D9%84%D9%85%D8%B3%D8%AA%D9%81%D9%8A%D8%AF%D9%88%D9%86.docx" TargetMode="External"/><Relationship Id="rId2" Type="http://schemas.openxmlformats.org/officeDocument/2006/relationships/hyperlink" Target="http://www.mu.edu.sa/sites/default/files/%20%D8%A7%D9%84%D8%AE%D8%B7%D8%A9%20%D8%A7%D9%84%D8%A7%D8%B3%D8%AA%D8%B1%D8%A7%D8%AA%D9%8A%D8%AC%D9%8A%D8%A9%20%D9%84%D8%B9%D9%85%D8%A7%D8%AF%D8%A9%20%D8%B4%D8%A4%D9%88%D9%86%20%D8%A7%D9%84%D9%85%D9%83%D8%AA%D8%A8%D8%A7%D8%AA_0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u.edu.sa/sites/default/files/%20%D8%A7%D9%84%D8%B1%D8%A7%D8%A8%D8%B9%20%D8%A7%D9%84%D9%85%D8%A7%D9%84%D9%8A%20%D9%88%D8%A7%D9%84%D8%A7%D9%82%D8%AA%D8%B5%D8%A7%D8%AF%D9%8A_1.docx" TargetMode="External"/><Relationship Id="rId5" Type="http://schemas.openxmlformats.org/officeDocument/2006/relationships/hyperlink" Target="http://www.mu.edu.sa/sites/default/files/%20%D8%A7%D9%84%D8%AB%D8%A7%D9%84%D8%AB%20%D8%A7%D9%84%D8%B9%D9%85%D9%84%D9%8A%D8%A7%D8%AA%20%D8%A7%D9%84%D8%AF%D8%A7%D8%AE%D9%84%D9%8A%D8%A9.docx" TargetMode="External"/><Relationship Id="rId4" Type="http://schemas.openxmlformats.org/officeDocument/2006/relationships/hyperlink" Target="http://www.mu.edu.sa/sites/default/files/%20%D8%A7%D9%84%D8%AB%D8%A7%D9%86%D9%8A%20%20%D8%A7%D9%84%D8%AA%D8%B9%D9%84%D9%85%20%D9%88%D8%A7%D9%84%D9%86%D9%85%D9%88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الخطة السترتيجية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ar-SA" b="1" dirty="0" smtClean="0">
                <a:hlinkClick r:id="rId2"/>
              </a:rPr>
              <a:t>غلاف الخطة الاستراتيجية للعمادة</a:t>
            </a:r>
            <a:endParaRPr lang="ar-SA" b="1" dirty="0" smtClean="0"/>
          </a:p>
          <a:p>
            <a:pPr fontAlgn="t"/>
            <a:r>
              <a:rPr lang="ar-SA" b="1" dirty="0" smtClean="0">
                <a:hlinkClick r:id="rId3"/>
              </a:rPr>
              <a:t>البعد الأول: المستفيدون</a:t>
            </a:r>
            <a:endParaRPr lang="ar-SA" b="1" dirty="0" smtClean="0"/>
          </a:p>
          <a:p>
            <a:pPr fontAlgn="t"/>
            <a:r>
              <a:rPr lang="ar-SA" b="1" dirty="0" smtClean="0">
                <a:hlinkClick r:id="rId4"/>
              </a:rPr>
              <a:t>البعد الثاني : التعلم والنمو</a:t>
            </a:r>
            <a:endParaRPr lang="ar-SA" b="1" dirty="0" smtClean="0"/>
          </a:p>
          <a:p>
            <a:pPr fontAlgn="t"/>
            <a:r>
              <a:rPr lang="ar-SA" b="1" dirty="0" smtClean="0">
                <a:hlinkClick r:id="rId5"/>
              </a:rPr>
              <a:t>البعد الثالث العمليات الداخلية</a:t>
            </a:r>
            <a:endParaRPr lang="ar-SA" b="1" dirty="0" smtClean="0"/>
          </a:p>
          <a:p>
            <a:pPr fontAlgn="t"/>
            <a:r>
              <a:rPr lang="ar-SA" b="1" smtClean="0">
                <a:hlinkClick r:id="rId6"/>
              </a:rPr>
              <a:t>البعد الرابع: المالي والاقتصادي</a:t>
            </a:r>
            <a:endParaRPr lang="ar-SA" b="1" smtClean="0"/>
          </a:p>
          <a:p>
            <a:endParaRPr lang="ar-S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الخطة السترتيجية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الخطة السترتيجية</dc:title>
  <dc:creator>Mothker Al Otaibi</dc:creator>
  <cp:lastModifiedBy>mm.alotaibi</cp:lastModifiedBy>
  <cp:revision>1</cp:revision>
  <dcterms:created xsi:type="dcterms:W3CDTF">2006-08-16T00:00:00Z</dcterms:created>
  <dcterms:modified xsi:type="dcterms:W3CDTF">2015-03-31T05:52:59Z</dcterms:modified>
</cp:coreProperties>
</file>