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276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651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122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502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494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09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20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553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117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101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667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257FD-4702-4E85-87DA-5B1560F98E94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E1C96-C569-4EEF-8B34-7A0E2684E9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911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صورة 3" descr="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136041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2015-04-06T08:35:07Z</dcterms:created>
  <dcterms:modified xsi:type="dcterms:W3CDTF">2015-04-06T08:35:19Z</dcterms:modified>
</cp:coreProperties>
</file>