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93BAD681-3DC6-4655-A0E8-31EC4C7988FB}" type="datetimeFigureOut">
              <a:rPr lang="ar-SA" smtClean="0"/>
              <a:t>15/06/36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65745AD9-E2FC-4A08-ADE4-139FF3515ECF}"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3BAD681-3DC6-4655-A0E8-31EC4C7988FB}"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5745AD9-E2FC-4A08-ADE4-139FF3515ECF}"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3BAD681-3DC6-4655-A0E8-31EC4C7988FB}"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5745AD9-E2FC-4A08-ADE4-139FF3515ECF}"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93BAD681-3DC6-4655-A0E8-31EC4C7988FB}"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5745AD9-E2FC-4A08-ADE4-139FF3515ECF}"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93BAD681-3DC6-4655-A0E8-31EC4C7988FB}" type="datetimeFigureOut">
              <a:rPr lang="ar-SA" smtClean="0"/>
              <a:t>15/06/36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65745AD9-E2FC-4A08-ADE4-139FF3515ECF}"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93BAD681-3DC6-4655-A0E8-31EC4C7988FB}"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5745AD9-E2FC-4A08-ADE4-139FF3515ECF}"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93BAD681-3DC6-4655-A0E8-31EC4C7988FB}" type="datetimeFigureOut">
              <a:rPr lang="ar-SA" smtClean="0"/>
              <a:t>15/06/36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65745AD9-E2FC-4A08-ADE4-139FF3515ECF}"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93BAD681-3DC6-4655-A0E8-31EC4C7988FB}" type="datetimeFigureOut">
              <a:rPr lang="ar-SA" smtClean="0"/>
              <a:t>15/06/36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65745AD9-E2FC-4A08-ADE4-139FF3515ECF}"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93BAD681-3DC6-4655-A0E8-31EC4C7988FB}" type="datetimeFigureOut">
              <a:rPr lang="ar-SA" smtClean="0"/>
              <a:t>15/06/36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65745AD9-E2FC-4A08-ADE4-139FF3515ECF}"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93BAD681-3DC6-4655-A0E8-31EC4C7988FB}"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5745AD9-E2FC-4A08-ADE4-139FF3515ECF}"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93BAD681-3DC6-4655-A0E8-31EC4C7988FB}" type="datetimeFigureOut">
              <a:rPr lang="ar-SA" smtClean="0"/>
              <a:t>15/06/36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65745AD9-E2FC-4A08-ADE4-139FF3515ECF}"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93BAD681-3DC6-4655-A0E8-31EC4C7988FB}" type="datetimeFigureOut">
              <a:rPr lang="ar-SA" smtClean="0"/>
              <a:t>15/06/36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5745AD9-E2FC-4A08-ADE4-139FF3515ECF}"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p:txBody>
          <a:bodyPr>
            <a:normAutofit fontScale="92500" lnSpcReduction="20000"/>
          </a:bodyPr>
          <a:lstStyle/>
          <a:p>
            <a:r>
              <a:rPr lang="ar-SA" b="1" dirty="0"/>
              <a:t>الجلسة الثامنة (سمنار) لقسم اللغة العربية</a:t>
            </a:r>
            <a:r>
              <a:rPr lang="en-US" b="1" dirty="0"/>
              <a:t> </a:t>
            </a:r>
            <a:endParaRPr lang="en-US" dirty="0"/>
          </a:p>
          <a:p>
            <a:r>
              <a:rPr lang="ar-SA" b="1" dirty="0"/>
              <a:t>عقدت في قسم اللغة العربية بإشراف رئيس القسم د. فهد الملحم الجلسة الأسبوعية الثامنة يوم </a:t>
            </a:r>
            <a:r>
              <a:rPr lang="ar-SA" b="1" dirty="0" err="1"/>
              <a:t>الإثنين</a:t>
            </a:r>
            <a:r>
              <a:rPr lang="en-US" b="1" dirty="0"/>
              <a:t> 13/2/1435</a:t>
            </a:r>
            <a:r>
              <a:rPr lang="ar-SA" b="1" dirty="0"/>
              <a:t>هـ الساعة 12 ظهراً بعنوان من أسرار الصيغ التصريفية في بعض الآيات القرآنية قدمها سعادة </a:t>
            </a:r>
            <a:r>
              <a:rPr lang="ar-SA" b="1" dirty="0" err="1"/>
              <a:t>د.نور</a:t>
            </a:r>
            <a:r>
              <a:rPr lang="ar-SA" b="1" dirty="0"/>
              <a:t> السيد في مقر القسم وقد تناول الدكتور أنور بعض الآيات القرآنية وما فيها من أسرار في التراكيب والأصوات والدلالات وما توحي به من المعاني المباشرة وغير المباشرة وكانت المداخلات والأسئلة من الحضور </a:t>
            </a:r>
            <a:r>
              <a:rPr lang="ar-SA" b="1" dirty="0" err="1"/>
              <a:t>مثرية</a:t>
            </a:r>
            <a:r>
              <a:rPr lang="ar-SA" b="1" dirty="0"/>
              <a:t> و تميزت بحضور عدد من أصحاب السعادة أعضاء هيئة التدريس وعدد من الطلاب وجاءت هذه الجلسة</a:t>
            </a:r>
            <a:r>
              <a:rPr lang="en-US" b="1" dirty="0"/>
              <a:t> </a:t>
            </a:r>
            <a:r>
              <a:rPr lang="ar-SA" b="1" dirty="0"/>
              <a:t>بمناسبة اليوم العالمي للغة العربية </a:t>
            </a:r>
            <a:r>
              <a:rPr lang="en-US" b="1" dirty="0"/>
              <a:t>.</a:t>
            </a:r>
            <a:endParaRPr lang="en-US" dirty="0"/>
          </a:p>
          <a:p>
            <a:pPr marL="0" indent="0">
              <a:buNone/>
            </a:pPr>
            <a:endParaRPr lang="ar-SA" dirty="0"/>
          </a:p>
        </p:txBody>
      </p:sp>
    </p:spTree>
    <p:extLst>
      <p:ext uri="{BB962C8B-B14F-4D97-AF65-F5344CB8AC3E}">
        <p14:creationId xmlns:p14="http://schemas.microsoft.com/office/powerpoint/2010/main" val="28307987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s://eservices.mu.edu.sa/public/uploads/image/20131218/20131218100805_55127.png"/>
          <p:cNvPicPr/>
          <p:nvPr/>
        </p:nvPicPr>
        <p:blipFill>
          <a:blip r:embed="rId2">
            <a:extLst>
              <a:ext uri="{28A0092B-C50C-407E-A947-70E740481C1C}">
                <a14:useLocalDpi xmlns:a14="http://schemas.microsoft.com/office/drawing/2010/main" val="0"/>
              </a:ext>
            </a:extLst>
          </a:blip>
          <a:srcRect/>
          <a:stretch>
            <a:fillRect/>
          </a:stretch>
        </p:blipFill>
        <p:spPr bwMode="auto">
          <a:xfrm>
            <a:off x="2286000" y="1796415"/>
            <a:ext cx="4572000" cy="3265170"/>
          </a:xfrm>
          <a:prstGeom prst="rect">
            <a:avLst/>
          </a:prstGeom>
          <a:noFill/>
          <a:ln>
            <a:noFill/>
          </a:ln>
        </p:spPr>
      </p:pic>
    </p:spTree>
    <p:extLst>
      <p:ext uri="{BB962C8B-B14F-4D97-AF65-F5344CB8AC3E}">
        <p14:creationId xmlns:p14="http://schemas.microsoft.com/office/powerpoint/2010/main" val="185995880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8</Words>
  <Application>Microsoft Office PowerPoint</Application>
  <PresentationFormat>عرض على الشاشة (3:4)‏</PresentationFormat>
  <Paragraphs>2</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2015-04-04T06:38:15Z</dcterms:created>
  <dcterms:modified xsi:type="dcterms:W3CDTF">2015-04-04T06:39:05Z</dcterms:modified>
</cp:coreProperties>
</file>