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B381407-9ACD-42A7-9DC4-40B5C5EA0D19}"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9412858-3D9F-4E91-8AA6-29A599F6A63F}"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BB381407-9ACD-42A7-9DC4-40B5C5EA0D19}"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9412858-3D9F-4E91-8AA6-29A599F6A63F}"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BB381407-9ACD-42A7-9DC4-40B5C5EA0D19}"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9412858-3D9F-4E91-8AA6-29A599F6A63F}"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BB381407-9ACD-42A7-9DC4-40B5C5EA0D19}"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9412858-3D9F-4E91-8AA6-29A599F6A63F}"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B381407-9ACD-42A7-9DC4-40B5C5EA0D19}"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9412858-3D9F-4E91-8AA6-29A599F6A63F}"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B381407-9ACD-42A7-9DC4-40B5C5EA0D19}" type="datetimeFigureOut">
              <a:rPr lang="ar-SA" smtClean="0"/>
              <a:t>15/06/36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9412858-3D9F-4E91-8AA6-29A599F6A63F}"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BB381407-9ACD-42A7-9DC4-40B5C5EA0D19}" type="datetimeFigureOut">
              <a:rPr lang="ar-SA" smtClean="0"/>
              <a:t>15/06/36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9412858-3D9F-4E91-8AA6-29A599F6A63F}"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BB381407-9ACD-42A7-9DC4-40B5C5EA0D19}" type="datetimeFigureOut">
              <a:rPr lang="ar-SA" smtClean="0"/>
              <a:t>15/06/36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9412858-3D9F-4E91-8AA6-29A599F6A63F}"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381407-9ACD-42A7-9DC4-40B5C5EA0D19}" type="datetimeFigureOut">
              <a:rPr lang="ar-SA" smtClean="0"/>
              <a:t>15/06/36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9412858-3D9F-4E91-8AA6-29A599F6A63F}"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B381407-9ACD-42A7-9DC4-40B5C5EA0D19}" type="datetimeFigureOut">
              <a:rPr lang="ar-SA" smtClean="0"/>
              <a:t>15/06/36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9412858-3D9F-4E91-8AA6-29A599F6A63F}" type="slidenum">
              <a:rPr lang="ar-SA" smtClean="0"/>
              <a:t>‹#›</a:t>
            </a:fld>
            <a:endParaRPr lang="ar-SA"/>
          </a:p>
        </p:txBody>
      </p:sp>
      <p:sp>
        <p:nvSpPr>
          <p:cNvPr id="9" name="Content Placeholder 8"/>
          <p:cNvSpPr>
            <a:spLocks noGrp="1"/>
          </p:cNvSpPr>
          <p:nvPr>
            <p:ph sz="quarter" idx="13"/>
          </p:nvPr>
        </p:nvSpPr>
        <p:spPr>
          <a:xfrm>
            <a:off x="304800" y="381000"/>
            <a:ext cx="7772400" cy="494284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8" name="Date Placeholder 7"/>
          <p:cNvSpPr>
            <a:spLocks noGrp="1"/>
          </p:cNvSpPr>
          <p:nvPr>
            <p:ph type="dt" sz="half" idx="10"/>
          </p:nvPr>
        </p:nvSpPr>
        <p:spPr/>
        <p:txBody>
          <a:bodyPr/>
          <a:lstStyle/>
          <a:p>
            <a:fld id="{BB381407-9ACD-42A7-9DC4-40B5C5EA0D19}" type="datetimeFigureOut">
              <a:rPr lang="ar-SA" smtClean="0"/>
              <a:t>15/06/36</a:t>
            </a:fld>
            <a:endParaRPr lang="ar-SA"/>
          </a:p>
        </p:txBody>
      </p:sp>
      <p:sp>
        <p:nvSpPr>
          <p:cNvPr id="9" name="Slide Number Placeholder 8"/>
          <p:cNvSpPr>
            <a:spLocks noGrp="1"/>
          </p:cNvSpPr>
          <p:nvPr>
            <p:ph type="sldNum" sz="quarter" idx="11"/>
          </p:nvPr>
        </p:nvSpPr>
        <p:spPr/>
        <p:txBody>
          <a:bodyPr/>
          <a:lstStyle/>
          <a:p>
            <a:fld id="{09412858-3D9F-4E91-8AA6-29A599F6A63F}" type="slidenum">
              <a:rPr lang="ar-SA" smtClean="0"/>
              <a:t>‹#›</a:t>
            </a:fld>
            <a:endParaRPr lang="ar-SA"/>
          </a:p>
        </p:txBody>
      </p:sp>
      <p:sp>
        <p:nvSpPr>
          <p:cNvPr id="10" name="Footer Placeholder 9"/>
          <p:cNvSpPr>
            <a:spLocks noGrp="1"/>
          </p:cNvSpPr>
          <p:nvPr>
            <p:ph type="ftr" sz="quarter" idx="12"/>
          </p:nvPr>
        </p:nvSpPr>
        <p:spPr/>
        <p:txBody>
          <a:bodyPr/>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09412858-3D9F-4E91-8AA6-29A599F6A63F}" type="slidenum">
              <a:rPr lang="ar-SA" smtClean="0"/>
              <a:t>‹#›</a:t>
            </a:fld>
            <a:endParaRPr lang="ar-SA"/>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ar-SA"/>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BB381407-9ACD-42A7-9DC4-40B5C5EA0D19}" type="datetimeFigureOut">
              <a:rPr lang="ar-SA" smtClean="0"/>
              <a:t>15/06/36</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836712"/>
            <a:ext cx="7620000" cy="5564088"/>
          </a:xfrm>
        </p:spPr>
        <p:txBody>
          <a:bodyPr>
            <a:normAutofit/>
          </a:bodyPr>
          <a:lstStyle/>
          <a:p>
            <a:r>
              <a:rPr lang="ar-SA" b="1" dirty="0"/>
              <a:t>تكريم رئيس مركز الجودة</a:t>
            </a:r>
            <a:endParaRPr lang="en-US" dirty="0"/>
          </a:p>
          <a:p>
            <a:r>
              <a:rPr lang="ar-SA" b="1" dirty="0"/>
              <a:t>بحضور سعادة عميد الكلية د . عبدالله بن خليفة </a:t>
            </a:r>
            <a:r>
              <a:rPr lang="ar-SA" b="1" dirty="0" err="1"/>
              <a:t>السويكت</a:t>
            </a:r>
            <a:r>
              <a:rPr lang="ar-SA" b="1" dirty="0"/>
              <a:t> ، ووكيل الكلية للجودة والتطوير سعادة د. عبدالله بن عواد الحربي ، ووكلاء الكلية ورؤساء الأقسام وأعضاء هيئة التدريس  قامت الكلية بتكريم لسعادة د. عبدالحكيم رضوان حيث بدء اللقاء بكلمة لسعادة العميد قال فيها تحتفل الكلية بتكريم سعادة د . عبدالحكيم رضوان سعيد وذكر عدد من الجوانب الإيجابية للمحتفى به من التفاني في العمل </a:t>
            </a:r>
            <a:r>
              <a:rPr lang="ar-SA" b="1" dirty="0" err="1"/>
              <a:t>والاخلاص</a:t>
            </a:r>
            <a:r>
              <a:rPr lang="ar-SA" b="1" dirty="0"/>
              <a:t> </a:t>
            </a:r>
            <a:r>
              <a:rPr lang="ar-SA" b="1" dirty="0" err="1"/>
              <a:t>والاتقان</a:t>
            </a:r>
            <a:r>
              <a:rPr lang="ar-SA" b="1" dirty="0"/>
              <a:t> وكذلك الخبرة التي يتميز بها حيث يعد من أقدم أعضاء هيئة التدريس في الكلية ثم تحدث عن الاعتماد الاكاديمي وأن الكلية حققت ثلاث مراكز متقدمة من بين كليات المجمعة وشكر سعادة وكيل الكلية للجودة والتطوير د. عبدالله بن عواد الحربي .</a:t>
            </a:r>
            <a:endParaRPr lang="en-US" dirty="0"/>
          </a:p>
          <a:p>
            <a:r>
              <a:rPr lang="ar-SA" b="1" dirty="0"/>
              <a:t>ثم تحدث رئيس مركز الجودة د. عبدالحكيم رضوان سعيد شكر الله ثم شكر سعادة العميد على هذا التكريم وشكر الوكلاء وأعضاء هيئة التدريس ، ثم تحدث بعض أعضاء هيئة التدريس ذكروا فيها بعض محاسن الدكتور </a:t>
            </a:r>
            <a:r>
              <a:rPr lang="ar-SA" b="1" dirty="0" err="1"/>
              <a:t>وتفانية</a:t>
            </a:r>
            <a:r>
              <a:rPr lang="ar-SA" b="1" dirty="0"/>
              <a:t> في خدمة الكلية وفي نهاية هذا اللقاء قام سعادة العميد بتوزيع الهدايا المقدمة للدكتور من الكلية ومن أعضاء هيئة التدريس .</a:t>
            </a:r>
            <a:endParaRPr lang="en-US" dirty="0"/>
          </a:p>
          <a:p>
            <a:endParaRPr lang="ar-SA" dirty="0"/>
          </a:p>
        </p:txBody>
      </p:sp>
    </p:spTree>
    <p:extLst>
      <p:ext uri="{BB962C8B-B14F-4D97-AF65-F5344CB8AC3E}">
        <p14:creationId xmlns:p14="http://schemas.microsoft.com/office/powerpoint/2010/main" val="1100434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https://eservices.mu.edu.sa/public/uploads/image/20131229/20131229104722_44862.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71700" y="1714500"/>
            <a:ext cx="4800600" cy="3429000"/>
          </a:xfrm>
          <a:prstGeom prst="rect">
            <a:avLst/>
          </a:prstGeom>
          <a:noFill/>
          <a:ln>
            <a:noFill/>
          </a:ln>
        </p:spPr>
      </p:pic>
    </p:spTree>
    <p:extLst>
      <p:ext uri="{BB962C8B-B14F-4D97-AF65-F5344CB8AC3E}">
        <p14:creationId xmlns:p14="http://schemas.microsoft.com/office/powerpoint/2010/main" val="348291507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جاور">
  <a:themeElements>
    <a:clrScheme name="تجاور">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جاور">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TotalTime>
  <Words>34</Words>
  <Application>Microsoft Office PowerPoint</Application>
  <PresentationFormat>عرض على الشاشة (3:4)‏</PresentationFormat>
  <Paragraphs>3</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تجاور</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2015-04-04T06:46:59Z</dcterms:created>
  <dcterms:modified xsi:type="dcterms:W3CDTF">2015-04-04T06:48:37Z</dcterms:modified>
</cp:coreProperties>
</file>