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9721F6E-B523-4B4A-A6CF-8D0B3DBC77D3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DE3E585-E630-488B-8A7D-7B8E2C5E741E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r>
              <a:rPr lang="ar-SA" b="1" dirty="0"/>
              <a:t> الإعجاز النفسي في القرآن الكريم</a:t>
            </a:r>
            <a:endParaRPr lang="en-US" dirty="0"/>
          </a:p>
          <a:p>
            <a:r>
              <a:rPr lang="ar-SA" b="1" dirty="0"/>
              <a:t>نظمت وكالة الكلية للجودة والتطوير بالتعاون مع الدراسات الإسلامية محاضرة  بعنوان  " الإعجاز النفسي في القرآن الكريم "  لسعادة د. فاتح حسني أستاذ التفسير المساعد ، وذلك يوم الخميس 1435/12/</a:t>
            </a:r>
            <a:r>
              <a:rPr lang="ar-SA" b="1" dirty="0" err="1"/>
              <a:t>26ه</a:t>
            </a:r>
            <a:r>
              <a:rPr lang="ar-SA" b="1" dirty="0"/>
              <a:t>ـ الساعة 9 صباحاً على مسرح المدينة الجامعية بالزلفي .</a:t>
            </a:r>
            <a:endParaRPr lang="en-US" dirty="0"/>
          </a:p>
          <a:p>
            <a:r>
              <a:rPr lang="ar-SA" b="1" dirty="0"/>
              <a:t> بحضور سعادة عميد الكلية د. عبدالله بن خليفة </a:t>
            </a:r>
            <a:r>
              <a:rPr lang="ar-SA" b="1" dirty="0" err="1"/>
              <a:t>السويكت</a:t>
            </a:r>
            <a:r>
              <a:rPr lang="ar-SA" b="1" dirty="0"/>
              <a:t> ووكيل الكلية للجودة والتطوير سعادة د. عبدالله بن عواد الحربي ، ووكلاء الكلية وأعضاء هيئة التدريس والموظفين</a:t>
            </a:r>
            <a:endParaRPr lang="en-US" dirty="0"/>
          </a:p>
          <a:p>
            <a:r>
              <a:rPr lang="ar-SA" b="1" dirty="0"/>
              <a:t> حيث افتتح سعادة العميد هذه المحاضرة بكلمة أوضح فيها أهمية مثل هذه اللقاءات والندوات وخاصة في مثل هذه المواضيع المرتبطة بكتاب الله سبحانه وتعالى .</a:t>
            </a:r>
            <a:endParaRPr lang="en-US" dirty="0"/>
          </a:p>
          <a:p>
            <a:r>
              <a:rPr lang="ar-SA" b="1" dirty="0"/>
              <a:t> ثم بعد ذلك تحدث د. فاتح حسني  عن الأسرار اللغوية في بعض الآيات القرآنية وأوضح الإعجاز في الآيات القرآنية ،  كما تطرق إلى التحكم بالانفعالات ، وكيفية التحكم بالعواطف ، وتحدث عن الانفعال المزمن ، وأمراض العصر ، وعلاج المشاعر السلبية ، وكيف عالج القران الفشل واليأس ، وقوة الشخصية ، و الانفعال 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9616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845" y="1673860"/>
            <a:ext cx="5274310" cy="35102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221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</TotalTime>
  <Words>0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تجاور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2015-04-04T06:45:21Z</dcterms:created>
  <dcterms:modified xsi:type="dcterms:W3CDTF">2015-04-04T06:46:29Z</dcterms:modified>
</cp:coreProperties>
</file>