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32C6AF8-1ED6-47A0-A842-EB5A04058781}" type="datetimeFigureOut">
              <a:rPr lang="ar-SA" smtClean="0"/>
              <a:t>15/06/36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084D516-FB0D-4862-B18C-B2BA2D80D9F7}"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32C6AF8-1ED6-47A0-A842-EB5A04058781}"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084D516-FB0D-4862-B18C-B2BA2D80D9F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32C6AF8-1ED6-47A0-A842-EB5A04058781}"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084D516-FB0D-4862-B18C-B2BA2D80D9F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32C6AF8-1ED6-47A0-A842-EB5A04058781}"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084D516-FB0D-4862-B18C-B2BA2D80D9F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32C6AF8-1ED6-47A0-A842-EB5A04058781}"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084D516-FB0D-4862-B18C-B2BA2D80D9F7}"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232C6AF8-1ED6-47A0-A842-EB5A04058781}"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7084D516-FB0D-4862-B18C-B2BA2D80D9F7}"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32C6AF8-1ED6-47A0-A842-EB5A04058781}"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7084D516-FB0D-4862-B18C-B2BA2D80D9F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32C6AF8-1ED6-47A0-A842-EB5A04058781}"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7084D516-FB0D-4862-B18C-B2BA2D80D9F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C6AF8-1ED6-47A0-A842-EB5A04058781}"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7084D516-FB0D-4862-B18C-B2BA2D80D9F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32C6AF8-1ED6-47A0-A842-EB5A04058781}" type="datetimeFigureOut">
              <a:rPr lang="ar-SA" smtClean="0"/>
              <a:t>15/06/36</a:t>
            </a:fld>
            <a:endParaRPr lang="ar-SA"/>
          </a:p>
        </p:txBody>
      </p:sp>
      <p:sp>
        <p:nvSpPr>
          <p:cNvPr id="7" name="Slide Number Placeholder 6"/>
          <p:cNvSpPr>
            <a:spLocks noGrp="1"/>
          </p:cNvSpPr>
          <p:nvPr>
            <p:ph type="sldNum" sz="quarter" idx="12"/>
          </p:nvPr>
        </p:nvSpPr>
        <p:spPr/>
        <p:txBody>
          <a:bodyPr/>
          <a:lstStyle/>
          <a:p>
            <a:fld id="{7084D516-FB0D-4862-B18C-B2BA2D80D9F7}"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32C6AF8-1ED6-47A0-A842-EB5A04058781}" type="datetimeFigureOut">
              <a:rPr lang="ar-SA" smtClean="0"/>
              <a:t>15/06/36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7084D516-FB0D-4862-B18C-B2BA2D80D9F7}"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32C6AF8-1ED6-47A0-A842-EB5A04058781}" type="datetimeFigureOut">
              <a:rPr lang="ar-SA" smtClean="0"/>
              <a:t>15/06/36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084D516-FB0D-4862-B18C-B2BA2D80D9F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492" y="692696"/>
            <a:ext cx="7128908" cy="5139933"/>
          </a:xfrm>
        </p:spPr>
        <p:txBody>
          <a:bodyPr>
            <a:normAutofit fontScale="92500" lnSpcReduction="10000"/>
          </a:bodyPr>
          <a:lstStyle/>
          <a:p>
            <a:r>
              <a:rPr lang="ar-SA" dirty="0"/>
              <a:t>اليوم العالمي للدفاع المدني</a:t>
            </a:r>
            <a:endParaRPr lang="en-US" dirty="0"/>
          </a:p>
          <a:p>
            <a:r>
              <a:rPr lang="ar-SA" b="1" dirty="0"/>
              <a:t>ضمن فعاليات الاحتفال باليوم العالمي للدفاع المدني بالزلفي الموافق ليوم الأثنين الثاني من شهر جمادى الآخر للعام </a:t>
            </a:r>
            <a:r>
              <a:rPr lang="ar-SA" b="1" dirty="0" err="1"/>
              <a:t>1435ه</a:t>
            </a:r>
            <a:r>
              <a:rPr lang="ar-SA" b="1" dirty="0"/>
              <a:t>ـ والذي يهدف </a:t>
            </a:r>
            <a:r>
              <a:rPr lang="ar-SA" b="1" dirty="0" err="1"/>
              <a:t>الى</a:t>
            </a:r>
            <a:r>
              <a:rPr lang="ar-SA" b="1" dirty="0"/>
              <a:t> تحقيق أفضل استفادة من هذه المناسبة العالمية في نشر ثقافة السلامة.</a:t>
            </a:r>
            <a:endParaRPr lang="en-US" dirty="0"/>
          </a:p>
          <a:p>
            <a:r>
              <a:rPr lang="ar-SA" b="1" dirty="0"/>
              <a:t>          كان لكلية التربية مشاركة فاعلة حيث قام مدير شؤون الطلاب  ومشرفي الأنشطة وعدد من طلاب الكلية بتوجيهات من عميد الكلية  بالتعاون مع الدفاع المدني في المحافظة بدعم و توزيع بطانيات إخماد الحريق وعدد من المنشورات والمطويات بالإضافة </a:t>
            </a:r>
            <a:r>
              <a:rPr lang="ar-SA" b="1" dirty="0" err="1"/>
              <a:t>الى</a:t>
            </a:r>
            <a:r>
              <a:rPr lang="ar-SA" b="1" dirty="0"/>
              <a:t> تقديم بعض اللوحات الإرشادية أثناء مسيرة السيارات التي أقيمت بهذه المناسبة. وذلك لتوعية وإرشاد المواطنين وقائياً لما فيه سلامتهم من المخاطر والحوادث والكوارث الطبيعية وكيفية التعامل معها في حال وقوعها لا سمح الله.</a:t>
            </a:r>
            <a:endParaRPr lang="en-US" dirty="0"/>
          </a:p>
        </p:txBody>
      </p:sp>
    </p:spTree>
    <p:extLst>
      <p:ext uri="{BB962C8B-B14F-4D97-AF65-F5344CB8AC3E}">
        <p14:creationId xmlns:p14="http://schemas.microsoft.com/office/powerpoint/2010/main" val="8484496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37</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2015-04-04T07:05:34Z</dcterms:created>
  <dcterms:modified xsi:type="dcterms:W3CDTF">2015-04-04T07:07:04Z</dcterms:modified>
</cp:coreProperties>
</file>