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FB545A1-87F5-4EB7-A807-7BAE3617266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1101CA-9819-4D4A-B7E8-0FEF2960591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55000" lnSpcReduction="20000"/>
          </a:bodyPr>
          <a:lstStyle/>
          <a:p>
            <a:r>
              <a:rPr lang="ar-SA" dirty="0" smtClean="0"/>
              <a:t>الطريق </a:t>
            </a:r>
            <a:r>
              <a:rPr lang="ar-SA" dirty="0"/>
              <a:t>إلى الاعتماد الاكاديمي</a:t>
            </a:r>
            <a:endParaRPr lang="en-US" dirty="0"/>
          </a:p>
          <a:p>
            <a:r>
              <a:rPr lang="ar-SA" b="1" dirty="0"/>
              <a:t>تحت رعاية عميد كلية التربية بالزلفي سعادة د 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أقامت وكالة الكلية للجودة والتطوير دورة تدريبية بعنوان (الطريق إلى الاعتماد) وذلك يوم الخميس 27/11/</a:t>
            </a:r>
            <a:r>
              <a:rPr lang="ar-SA" b="1" dirty="0" err="1"/>
              <a:t>1434ه</a:t>
            </a:r>
            <a:r>
              <a:rPr lang="ar-SA" b="1" dirty="0"/>
              <a:t>ـ الساعة</a:t>
            </a:r>
            <a:r>
              <a:rPr lang="en-US" b="1" dirty="0"/>
              <a:t> 9-10 </a:t>
            </a:r>
            <a:r>
              <a:rPr lang="ar-SA" b="1" dirty="0"/>
              <a:t>صباحاً على مسرح المدينة الجامعية بحضور منسوبو الكلية</a:t>
            </a:r>
            <a:endParaRPr lang="en-US" dirty="0"/>
          </a:p>
          <a:p>
            <a:r>
              <a:rPr lang="ar-SA" dirty="0" smtClean="0"/>
              <a:t>حيث </a:t>
            </a:r>
            <a:r>
              <a:rPr lang="ar-SA" dirty="0"/>
              <a:t>افتتح سعادة عميد كلية التربية ، هذه الدورة بكلمة رحب فيها بالجميع وشكر الله على تهيئة هذه البيئة المناسبة للعمل ، وتحدث عن الإتقان وانه هو الجودة  واستشهد بكلام النبي صلى الله عليه وسلم </a:t>
            </a:r>
            <a:r>
              <a:rPr lang="ar-SA" b="1" dirty="0"/>
              <a:t>(إن الله يحب إذا عمل أحدكم عملا أن يتقنه</a:t>
            </a:r>
            <a:r>
              <a:rPr lang="ar-SA" dirty="0"/>
              <a:t>) وركز على التفاعل والحضور من الجميع و في أثنا حديثة شكر كل من وكيل الكلية للجودة والتطوير سعادة د . عبدالله بن عواد الحربي و رئيس مركز الجودة والاعتماد الاكاديمي سعادة د. عبدالحكيم رضوان .</a:t>
            </a:r>
            <a:endParaRPr lang="en-US" dirty="0"/>
          </a:p>
          <a:p>
            <a:r>
              <a:rPr lang="ar-SA" dirty="0"/>
              <a:t>ثم تحدث وكيل الكلية للجودة والتطوير سعادة د. عبدالله بن عواد الحربي عن أهمية تطبيق الجودة في الكليات الجامعية وتناول في حديثة :</a:t>
            </a:r>
            <a:endParaRPr lang="en-US" dirty="0"/>
          </a:p>
          <a:p>
            <a:r>
              <a:rPr lang="ar-SA" dirty="0"/>
              <a:t>-   السمات والخصائص .</a:t>
            </a:r>
            <a:endParaRPr lang="en-US" dirty="0"/>
          </a:p>
          <a:p>
            <a:r>
              <a:rPr lang="ar-SA" dirty="0"/>
              <a:t>-   أسباب تطبيق الجودة .</a:t>
            </a:r>
            <a:endParaRPr lang="en-US" dirty="0"/>
          </a:p>
          <a:p>
            <a:r>
              <a:rPr lang="ar-SA" dirty="0"/>
              <a:t>-   فوائد تطبيق الجودة .</a:t>
            </a:r>
            <a:endParaRPr lang="en-US" dirty="0"/>
          </a:p>
          <a:p>
            <a:r>
              <a:rPr lang="ar-SA" dirty="0"/>
              <a:t>-   أهداف تطبيق الجودة </a:t>
            </a:r>
            <a:r>
              <a:rPr lang="ar-SA" dirty="0" smtClean="0"/>
              <a:t>.</a:t>
            </a:r>
            <a:endParaRPr lang="en-US" dirty="0"/>
          </a:p>
          <a:p>
            <a:r>
              <a:rPr lang="ar-SA" dirty="0"/>
              <a:t>ثم تحدث رئيس مركز الجودة والاعتماد الاكاديمي سعادة د. عبدالحكيم رضوان عن الطريق إلى الاعتماد وتناول في حديثة :</a:t>
            </a:r>
            <a:endParaRPr lang="en-US" dirty="0"/>
          </a:p>
          <a:p>
            <a:r>
              <a:rPr lang="ar-SA" dirty="0"/>
              <a:t>-   الخطابات المرسلة إلى هيئات الاعتماد .</a:t>
            </a:r>
            <a:endParaRPr lang="en-US" dirty="0"/>
          </a:p>
          <a:p>
            <a:r>
              <a:rPr lang="ar-SA" dirty="0"/>
              <a:t>-   مفهوم الاعتماد وأهمية .</a:t>
            </a:r>
            <a:endParaRPr lang="en-US" dirty="0"/>
          </a:p>
          <a:p>
            <a:r>
              <a:rPr lang="ar-SA" dirty="0"/>
              <a:t>-   ماذا نفعل للوصول إلى الاعتماد .</a:t>
            </a:r>
            <a:endParaRPr lang="en-US" dirty="0"/>
          </a:p>
          <a:p>
            <a:r>
              <a:rPr lang="ar-SA" dirty="0"/>
              <a:t>-   كيف نفعل .</a:t>
            </a:r>
            <a:endParaRPr lang="en-US" dirty="0"/>
          </a:p>
          <a:p>
            <a:r>
              <a:rPr lang="ar-SA" dirty="0"/>
              <a:t>-   ما المؤشرات الدالة على النجاح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6171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resized_17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570" y="557212"/>
            <a:ext cx="4594860" cy="5743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652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35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2015-04-04T14:00:45Z</dcterms:created>
  <dcterms:modified xsi:type="dcterms:W3CDTF">2015-04-04T14:01:53Z</dcterms:modified>
</cp:coreProperties>
</file>