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8" r:id="rId2"/>
  </p:sldIdLst>
  <p:sldSz cx="6858000" cy="9144000" type="screen4x3"/>
  <p:notesSz cx="6858000" cy="9144000"/>
  <p:custDataLst>
    <p:tags r:id="rId3"/>
  </p:custDataLst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50" d="100"/>
          <a:sy n="50" d="100"/>
        </p:scale>
        <p:origin x="-2364" y="-90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tags" Target="tags/tag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552BE-1350-4C6F-BC9A-355386BB3140}" type="datetimeFigureOut">
              <a:rPr lang="ar-SA" smtClean="0"/>
              <a:t>01/06/36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FB4A5-F155-4A9A-BF3F-F331702A268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62889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552BE-1350-4C6F-BC9A-355386BB3140}" type="datetimeFigureOut">
              <a:rPr lang="ar-SA" smtClean="0"/>
              <a:t>01/06/36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FB4A5-F155-4A9A-BF3F-F331702A268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95661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552BE-1350-4C6F-BC9A-355386BB3140}" type="datetimeFigureOut">
              <a:rPr lang="ar-SA" smtClean="0"/>
              <a:t>01/06/36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FB4A5-F155-4A9A-BF3F-F331702A268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6857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552BE-1350-4C6F-BC9A-355386BB3140}" type="datetimeFigureOut">
              <a:rPr lang="ar-SA" smtClean="0"/>
              <a:t>01/06/36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FB4A5-F155-4A9A-BF3F-F331702A268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29902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552BE-1350-4C6F-BC9A-355386BB3140}" type="datetimeFigureOut">
              <a:rPr lang="ar-SA" smtClean="0"/>
              <a:t>01/06/36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FB4A5-F155-4A9A-BF3F-F331702A268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57404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552BE-1350-4C6F-BC9A-355386BB3140}" type="datetimeFigureOut">
              <a:rPr lang="ar-SA" smtClean="0"/>
              <a:t>01/06/36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FB4A5-F155-4A9A-BF3F-F331702A268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4458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552BE-1350-4C6F-BC9A-355386BB3140}" type="datetimeFigureOut">
              <a:rPr lang="ar-SA" smtClean="0"/>
              <a:t>01/06/36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FB4A5-F155-4A9A-BF3F-F331702A268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4819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552BE-1350-4C6F-BC9A-355386BB3140}" type="datetimeFigureOut">
              <a:rPr lang="ar-SA" smtClean="0"/>
              <a:t>01/06/36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FB4A5-F155-4A9A-BF3F-F331702A268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94641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552BE-1350-4C6F-BC9A-355386BB3140}" type="datetimeFigureOut">
              <a:rPr lang="ar-SA" smtClean="0"/>
              <a:t>01/06/36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FB4A5-F155-4A9A-BF3F-F331702A268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301680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552BE-1350-4C6F-BC9A-355386BB3140}" type="datetimeFigureOut">
              <a:rPr lang="ar-SA" smtClean="0"/>
              <a:t>01/06/36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FB4A5-F155-4A9A-BF3F-F331702A268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22549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552BE-1350-4C6F-BC9A-355386BB3140}" type="datetimeFigureOut">
              <a:rPr lang="ar-SA" smtClean="0"/>
              <a:t>01/06/36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FB4A5-F155-4A9A-BF3F-F331702A268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78713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5552BE-1350-4C6F-BC9A-355386BB3140}" type="datetimeFigureOut">
              <a:rPr lang="ar-SA" smtClean="0"/>
              <a:t>01/06/36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EFB4A5-F155-4A9A-BF3F-F331702A268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91624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الفيرس والسرطان(1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400" y="0"/>
            <a:ext cx="7200799" cy="9144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12279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519ff4a24d70435cead521d9cfe0edf3d6f519e5"/>
</p:tagLst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عرض على الشاشة (3:4)‏</PresentationFormat>
  <Paragraphs>0</Paragraphs>
  <Slides>1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</vt:i4>
      </vt:variant>
    </vt:vector>
  </HeadingPairs>
  <TitlesOfParts>
    <vt:vector size="2" baseType="lpstr">
      <vt:lpstr>نسق Office</vt:lpstr>
      <vt:lpstr>عرض تقديمي في PowerPoint</vt:lpstr>
    </vt:vector>
  </TitlesOfParts>
  <Company>AbdulMajeed Alutiwi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7</dc:creator>
  <cp:lastModifiedBy>7</cp:lastModifiedBy>
  <cp:revision>9</cp:revision>
  <dcterms:created xsi:type="dcterms:W3CDTF">2015-03-21T20:16:38Z</dcterms:created>
  <dcterms:modified xsi:type="dcterms:W3CDTF">2015-03-21T20:17:58Z</dcterms:modified>
</cp:coreProperties>
</file>