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7D0DB3C-3887-4648-91E3-7EBF6BFF50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FAE74E2-516A-42C7-959E-B1271A31881A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83568" y="980728"/>
            <a:ext cx="7920996" cy="5139933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/>
              <a:t>كلية التربية بالزلفي تحصل على 30% من </a:t>
            </a:r>
            <a:r>
              <a:rPr lang="ar-SA" b="1" dirty="0" err="1"/>
              <a:t>مراكزجائزة</a:t>
            </a:r>
            <a:r>
              <a:rPr lang="ar-SA" b="1" dirty="0"/>
              <a:t> معالي مدير الجامعة للمواقع الفرعية المتميزة</a:t>
            </a:r>
            <a:endParaRPr lang="en-US" dirty="0"/>
          </a:p>
          <a:p>
            <a:r>
              <a:rPr lang="ar-SA" b="1" dirty="0"/>
              <a:t>حقق أعضاء وموظفون – من الجنسين – في كلية التربية بالزلفي مراكز متقدمة في جائزة معالي مدير الجامعة للمواقع الفرعية المتميزة، فعلى مستوى أعضاء هيئة التدريس حصلت الكلية على نسبة 30% من المواقع </a:t>
            </a:r>
            <a:r>
              <a:rPr lang="ar-SA" b="1" dirty="0" err="1"/>
              <a:t>العشرالمتميزةعلى</a:t>
            </a:r>
            <a:r>
              <a:rPr lang="ar-SA" b="1" dirty="0"/>
              <a:t> مستوى كليات الجامعة </a:t>
            </a:r>
            <a:r>
              <a:rPr lang="ar-SA" b="1" dirty="0" err="1"/>
              <a:t>وعماداتها</a:t>
            </a:r>
            <a:r>
              <a:rPr lang="ar-SA" b="1" dirty="0"/>
              <a:t> المساندة، حيث حققت الدكتورة غالية إبراهيم الشناوي المركز الرابع، وحققت </a:t>
            </a:r>
            <a:r>
              <a:rPr lang="ar-SA" b="1" dirty="0" err="1"/>
              <a:t>د.عبير</a:t>
            </a:r>
            <a:r>
              <a:rPr lang="ar-SA" b="1" dirty="0"/>
              <a:t> عبدالصادق محمد بدوي المركز الخامس ، وحقق الدكتور صالح بن فريح </a:t>
            </a:r>
            <a:r>
              <a:rPr lang="ar-SA" b="1" dirty="0" err="1"/>
              <a:t>البهلال</a:t>
            </a:r>
            <a:r>
              <a:rPr lang="ar-SA" b="1" dirty="0"/>
              <a:t> المركز العاشر.</a:t>
            </a:r>
            <a:endParaRPr lang="en-US" dirty="0"/>
          </a:p>
          <a:p>
            <a:r>
              <a:rPr lang="ar-SA" b="1" dirty="0"/>
              <a:t> أما على مستوى الموظفين والموظفات فقد حصلت الكلية – كذلك - على نسبة 30% من المواقع </a:t>
            </a:r>
            <a:r>
              <a:rPr lang="ar-SA" b="1" dirty="0" err="1"/>
              <a:t>العشرالمتميزةعلى</a:t>
            </a:r>
            <a:r>
              <a:rPr lang="ar-SA" b="1" dirty="0"/>
              <a:t> مستوى كليات الجامعة وعمادتها وإدارتها، حيث حققت الموظفة </a:t>
            </a:r>
            <a:r>
              <a:rPr lang="ar-SA" b="1" dirty="0" err="1"/>
              <a:t>أ.أمل</a:t>
            </a:r>
            <a:r>
              <a:rPr lang="ar-SA" b="1" dirty="0"/>
              <a:t> بنت عبدالله العتيبي المركز السابع، وحققت الموظفة </a:t>
            </a:r>
            <a:r>
              <a:rPr lang="ar-SA" b="1" dirty="0" err="1"/>
              <a:t>أ.سهام</a:t>
            </a:r>
            <a:r>
              <a:rPr lang="ar-SA" b="1" dirty="0"/>
              <a:t> بنت عبدالله الفايز المركز الثامن، وحقق الموظف </a:t>
            </a:r>
            <a:r>
              <a:rPr lang="ar-SA" b="1" dirty="0" err="1"/>
              <a:t>أ.أحمد</a:t>
            </a:r>
            <a:r>
              <a:rPr lang="ar-SA" b="1" dirty="0"/>
              <a:t> بن سليمان العضيب المركز التاسع .</a:t>
            </a:r>
            <a:endParaRPr lang="en-US" dirty="0"/>
          </a:p>
          <a:p>
            <a:r>
              <a:rPr lang="ar-SA" b="1" dirty="0"/>
              <a:t>   وبهذه المناسبة تتقدم الكلية بالشكر والتقدير إلى معالي مدير الجامعة على دعمه الدائم ورعايته لهذه الفعاليات التنافسية .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7095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</TotalTime>
  <Words>83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2015-04-04T06:22:40Z</dcterms:created>
  <dcterms:modified xsi:type="dcterms:W3CDTF">2015-04-04T06:26:03Z</dcterms:modified>
</cp:coreProperties>
</file>