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D90B7F-68CA-4EE4-9CC7-4BC424A8686E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F636BA2-80F3-49DB-83F9-C38D4C55C6B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83568" y="836712"/>
            <a:ext cx="7920880" cy="5472608"/>
          </a:xfrm>
        </p:spPr>
        <p:txBody>
          <a:bodyPr>
            <a:normAutofit fontScale="77500" lnSpcReduction="20000"/>
          </a:bodyPr>
          <a:lstStyle/>
          <a:p>
            <a:r>
              <a:rPr lang="ar-SA" sz="2300" b="1" dirty="0">
                <a:cs typeface="A- Amir 1" pitchFamily="2" charset="-78"/>
              </a:rPr>
              <a:t>  (أمل بلا ألم )</a:t>
            </a:r>
            <a:endParaRPr lang="en-US" sz="2300" b="1" dirty="0">
              <a:cs typeface="A- Amir 1" pitchFamily="2" charset="-78"/>
            </a:endParaRPr>
          </a:p>
          <a:p>
            <a:r>
              <a:rPr lang="ar-SA" sz="2300" b="1" dirty="0">
                <a:cs typeface="A- Amir 1" pitchFamily="2" charset="-78"/>
              </a:rPr>
              <a:t> في يوم الثلاثاء الموافق 28\5\</a:t>
            </a:r>
            <a:r>
              <a:rPr lang="ar-SA" sz="2300" b="1" dirty="0" err="1">
                <a:cs typeface="A- Amir 1" pitchFamily="2" charset="-78"/>
              </a:rPr>
              <a:t>1434ه</a:t>
            </a:r>
            <a:r>
              <a:rPr lang="ar-SA" sz="2300" b="1" dirty="0">
                <a:cs typeface="A- Amir 1" pitchFamily="2" charset="-78"/>
              </a:rPr>
              <a:t>ـ أقام قسم النشاط بكلية التربية بالزلفي برنامج بعنوان (أمل بلا ألم ) وذلك في مسرح الكلية حيث ألقت </a:t>
            </a:r>
            <a:r>
              <a:rPr lang="ar-SA" sz="2300" b="1" dirty="0" err="1">
                <a:cs typeface="A- Amir 1" pitchFamily="2" charset="-78"/>
              </a:rPr>
              <a:t>الدكتوره</a:t>
            </a:r>
            <a:r>
              <a:rPr lang="ar-SA" sz="2300" b="1" dirty="0">
                <a:cs typeface="A- Amir 1" pitchFamily="2" charset="-78"/>
              </a:rPr>
              <a:t> نوره أبو النور ندوه صحية عن ( سرطان الثدي .. وخلاياه وأعراضه وعلاجه).</a:t>
            </a:r>
            <a:br>
              <a:rPr lang="ar-SA" sz="2300" b="1" dirty="0">
                <a:cs typeface="A- Amir 1" pitchFamily="2" charset="-78"/>
              </a:rPr>
            </a:br>
            <a:r>
              <a:rPr lang="ar-SA" sz="2300" b="1" dirty="0">
                <a:cs typeface="A- Amir 1" pitchFamily="2" charset="-78"/>
              </a:rPr>
              <a:t>    وقد صاحب ذلك مشاركات من القسام حيث شارك قسم الاقتصاد المنزلي والتوجيه والإرشاد بركن باللون الأبيض والوردي حمل شعار البرنامج كما تم توزيع</a:t>
            </a:r>
            <a:r>
              <a:rPr lang="en-US" sz="2300" b="1" dirty="0">
                <a:cs typeface="A- Amir 1" pitchFamily="2" charset="-78"/>
              </a:rPr>
              <a:t> ( cd ) </a:t>
            </a:r>
            <a:r>
              <a:rPr lang="ar-SA" sz="2300" b="1" dirty="0">
                <a:cs typeface="A- Amir 1" pitchFamily="2" charset="-78"/>
              </a:rPr>
              <a:t>ونشرات ومياه تحمل الشعار نفسه</a:t>
            </a:r>
            <a:r>
              <a:rPr lang="en-US" sz="2300" b="1" dirty="0">
                <a:cs typeface="A- Amir 1" pitchFamily="2" charset="-78"/>
              </a:rPr>
              <a:t> .</a:t>
            </a:r>
            <a:r>
              <a:rPr lang="ar-SA" sz="2300" b="1" dirty="0">
                <a:cs typeface="A- Amir 1" pitchFamily="2" charset="-78"/>
              </a:rPr>
              <a:t/>
            </a:r>
            <a:br>
              <a:rPr lang="ar-SA" sz="2300" b="1" dirty="0">
                <a:cs typeface="A- Amir 1" pitchFamily="2" charset="-78"/>
              </a:rPr>
            </a:br>
            <a:r>
              <a:rPr lang="ar-SA" sz="2300" b="1" dirty="0">
                <a:cs typeface="A- Amir 1" pitchFamily="2" charset="-78"/>
              </a:rPr>
              <a:t>وكذلك تم عرض عن معلومات مهمه عن سرطان الثدي ، كما اشتمل الركن على زاويه للضيافة احتوت على بعض أنواع الحلويات والمكسرات والعصائر جميعها مغلفة بشعار البرنامج</a:t>
            </a:r>
            <a:r>
              <a:rPr lang="en-US" sz="2300" b="1" dirty="0">
                <a:cs typeface="A- Amir 1" pitchFamily="2" charset="-78"/>
              </a:rPr>
              <a:t> .</a:t>
            </a:r>
            <a:r>
              <a:rPr lang="ar-SA" sz="2300" b="1" dirty="0">
                <a:cs typeface="A- Amir 1" pitchFamily="2" charset="-78"/>
              </a:rPr>
              <a:t/>
            </a:r>
            <a:br>
              <a:rPr lang="ar-SA" sz="2300" b="1" dirty="0">
                <a:cs typeface="A- Amir 1" pitchFamily="2" charset="-78"/>
              </a:rPr>
            </a:br>
            <a:r>
              <a:rPr lang="ar-SA" sz="2300" b="1" dirty="0">
                <a:cs typeface="A- Amir 1" pitchFamily="2" charset="-78"/>
              </a:rPr>
              <a:t>كما شارك قسم الحاسب الآلي والفيزياء والعلوم التربوية والدارسات ودبلوم </a:t>
            </a:r>
            <a:r>
              <a:rPr lang="ar-SA" sz="2300" b="1" dirty="0" err="1">
                <a:cs typeface="A- Amir 1" pitchFamily="2" charset="-78"/>
              </a:rPr>
              <a:t>التوجية</a:t>
            </a:r>
            <a:r>
              <a:rPr lang="ar-SA" sz="2300" b="1" dirty="0">
                <a:cs typeface="A- Amir 1" pitchFamily="2" charset="-78"/>
              </a:rPr>
              <a:t> </a:t>
            </a:r>
            <a:r>
              <a:rPr lang="ar-SA" sz="2300" b="1" dirty="0" err="1">
                <a:cs typeface="A- Amir 1" pitchFamily="2" charset="-78"/>
              </a:rPr>
              <a:t>والارشاد</a:t>
            </a:r>
            <a:r>
              <a:rPr lang="ar-SA" sz="2300" b="1" dirty="0">
                <a:cs typeface="A- Amir 1" pitchFamily="2" charset="-78"/>
              </a:rPr>
              <a:t> بتوزيعات عبارة عن نشرات وحلويات وغيرها</a:t>
            </a:r>
            <a:r>
              <a:rPr lang="en-US" sz="2300" b="1" dirty="0">
                <a:cs typeface="A- Amir 1" pitchFamily="2" charset="-78"/>
              </a:rPr>
              <a:t> ..</a:t>
            </a:r>
            <a:r>
              <a:rPr lang="ar-SA" sz="2300" b="1" dirty="0">
                <a:cs typeface="A- Amir 1" pitchFamily="2" charset="-78"/>
              </a:rPr>
              <a:t/>
            </a:r>
            <a:br>
              <a:rPr lang="ar-SA" sz="2300" b="1" dirty="0">
                <a:cs typeface="A- Amir 1" pitchFamily="2" charset="-78"/>
              </a:rPr>
            </a:br>
            <a:r>
              <a:rPr lang="ar-SA" sz="2300" b="1" dirty="0">
                <a:cs typeface="A- Amir 1" pitchFamily="2" charset="-78"/>
              </a:rPr>
              <a:t>وشارك قسم الرياضيات بتوزيع مصاحف كتب عليها ( لم يكشف حتى </a:t>
            </a:r>
            <a:r>
              <a:rPr lang="ar-SA" sz="2300" b="1" dirty="0" err="1">
                <a:cs typeface="A- Amir 1" pitchFamily="2" charset="-78"/>
              </a:rPr>
              <a:t>الان</a:t>
            </a:r>
            <a:r>
              <a:rPr lang="ar-SA" sz="2300" b="1" dirty="0">
                <a:cs typeface="A- Amir 1" pitchFamily="2" charset="-78"/>
              </a:rPr>
              <a:t> علاج حقيقي للسرطان ولكن هناك علاج لم يكتشفه الكثيرون وهو القران الكريم ) كما تم توزيع بعض النشرات </a:t>
            </a:r>
            <a:r>
              <a:rPr lang="ar-SA" sz="2300" b="1" dirty="0" err="1">
                <a:cs typeface="A- Amir 1" pitchFamily="2" charset="-78"/>
              </a:rPr>
              <a:t>التوعويه</a:t>
            </a:r>
            <a:r>
              <a:rPr lang="en-US" sz="2300" b="1" dirty="0">
                <a:cs typeface="A- Amir 1" pitchFamily="2" charset="-78"/>
              </a:rPr>
              <a:t> ..</a:t>
            </a:r>
          </a:p>
          <a:p>
            <a:r>
              <a:rPr lang="en-US" sz="2300" b="1" dirty="0">
                <a:cs typeface="A- Amir 1" pitchFamily="2" charset="-78"/>
              </a:rPr>
              <a:t>    </a:t>
            </a:r>
            <a:r>
              <a:rPr lang="ar-SA" sz="2300" b="1" dirty="0">
                <a:cs typeface="A- Amir 1" pitchFamily="2" charset="-78"/>
              </a:rPr>
              <a:t>كما شارك قسم اللغة </a:t>
            </a:r>
            <a:r>
              <a:rPr lang="ar-SA" sz="2300" b="1" dirty="0" err="1">
                <a:cs typeface="A- Amir 1" pitchFamily="2" charset="-78"/>
              </a:rPr>
              <a:t>العربيه</a:t>
            </a:r>
            <a:r>
              <a:rPr lang="ar-SA" sz="2300" b="1" dirty="0">
                <a:cs typeface="A- Amir 1" pitchFamily="2" charset="-78"/>
              </a:rPr>
              <a:t> في هذا البرنامج من خلال ندوة ألقتها </a:t>
            </a:r>
            <a:r>
              <a:rPr lang="ar-SA" sz="2300" b="1" dirty="0" err="1">
                <a:cs typeface="A- Amir 1" pitchFamily="2" charset="-78"/>
              </a:rPr>
              <a:t>الأستاذه</a:t>
            </a:r>
            <a:r>
              <a:rPr lang="ar-SA" sz="2300" b="1" dirty="0">
                <a:cs typeface="A- Amir 1" pitchFamily="2" charset="-78"/>
              </a:rPr>
              <a:t> : لميا </a:t>
            </a:r>
            <a:r>
              <a:rPr lang="ar-SA" sz="2300" b="1" dirty="0" err="1">
                <a:cs typeface="A- Amir 1" pitchFamily="2" charset="-78"/>
              </a:rPr>
              <a:t>البروان</a:t>
            </a:r>
            <a:r>
              <a:rPr lang="ar-SA" sz="2300" b="1" dirty="0">
                <a:cs typeface="A- Amir 1" pitchFamily="2" charset="-78"/>
              </a:rPr>
              <a:t> تكلمت فيها عن سرطان الثدي وطرق </a:t>
            </a:r>
            <a:r>
              <a:rPr lang="ar-SA" sz="2300" b="1" dirty="0" err="1">
                <a:cs typeface="A- Amir 1" pitchFamily="2" charset="-78"/>
              </a:rPr>
              <a:t>الوقايه</a:t>
            </a:r>
            <a:r>
              <a:rPr lang="ar-SA" sz="2300" b="1" dirty="0">
                <a:cs typeface="A- Amir 1" pitchFamily="2" charset="-78"/>
              </a:rPr>
              <a:t> منه وعلاجه كما شاركت طالبات القسم بنشرات ومطويات </a:t>
            </a:r>
            <a:r>
              <a:rPr lang="ar-SA" sz="2300" b="1" dirty="0" err="1">
                <a:cs typeface="A- Amir 1" pitchFamily="2" charset="-78"/>
              </a:rPr>
              <a:t>وبنرات</a:t>
            </a:r>
            <a:r>
              <a:rPr lang="ar-SA" sz="2300" b="1" dirty="0">
                <a:cs typeface="A- Amir 1" pitchFamily="2" charset="-78"/>
              </a:rPr>
              <a:t> وعمل شعار </a:t>
            </a:r>
            <a:r>
              <a:rPr lang="ar-SA" sz="2300" b="1" dirty="0" err="1">
                <a:cs typeface="A- Amir 1" pitchFamily="2" charset="-78"/>
              </a:rPr>
              <a:t>الحمله</a:t>
            </a:r>
            <a:r>
              <a:rPr lang="ar-SA" sz="2300" b="1" dirty="0">
                <a:cs typeface="A- Amir 1" pitchFamily="2" charset="-78"/>
              </a:rPr>
              <a:t> امل بلا الم وهي خاصة لطالبات </a:t>
            </a:r>
            <a:r>
              <a:rPr lang="ar-SA" sz="2300" b="1" dirty="0" err="1">
                <a:cs typeface="A- Amir 1" pitchFamily="2" charset="-78"/>
              </a:rPr>
              <a:t>المبنة</a:t>
            </a:r>
            <a:r>
              <a:rPr lang="ar-SA" sz="2300" b="1" dirty="0">
                <a:cs typeface="A- Amir 1" pitchFamily="2" charset="-78"/>
              </a:rPr>
              <a:t> الإضافي بالكلية</a:t>
            </a:r>
            <a:r>
              <a:rPr lang="en-US" sz="2300" b="1" dirty="0">
                <a:cs typeface="A- Amir 1" pitchFamily="2" charset="-78"/>
              </a:rPr>
              <a:t> .</a:t>
            </a:r>
            <a:br>
              <a:rPr lang="en-US" sz="2300" b="1" dirty="0">
                <a:cs typeface="A- Amir 1" pitchFamily="2" charset="-78"/>
              </a:rPr>
            </a:br>
            <a:r>
              <a:rPr lang="ar-SA" sz="2300" b="1" dirty="0">
                <a:cs typeface="A- Amir 1" pitchFamily="2" charset="-78"/>
              </a:rPr>
              <a:t>إعداد قسم اللغة العربية</a:t>
            </a:r>
            <a:r>
              <a:rPr lang="en-US" sz="2300" b="1" dirty="0">
                <a:cs typeface="A- Amir 1" pitchFamily="2" charset="-78"/>
              </a:rPr>
              <a:t>: </a:t>
            </a:r>
            <a:r>
              <a:rPr lang="ar-SA" sz="2300" b="1" dirty="0">
                <a:cs typeface="A- Amir 1" pitchFamily="2" charset="-78"/>
              </a:rPr>
              <a:t>مي السكران</a:t>
            </a:r>
            <a:r>
              <a:rPr lang="en-US" sz="2300" b="1" dirty="0">
                <a:cs typeface="A- Amir 1" pitchFamily="2" charset="-78"/>
              </a:rPr>
              <a:t/>
            </a:r>
            <a:br>
              <a:rPr lang="en-US" sz="2300" b="1" dirty="0">
                <a:cs typeface="A- Amir 1" pitchFamily="2" charset="-78"/>
              </a:rPr>
            </a:br>
            <a:r>
              <a:rPr lang="ar-SA" sz="2300" b="1" dirty="0">
                <a:cs typeface="A- Amir 1" pitchFamily="2" charset="-78"/>
              </a:rPr>
              <a:t>وشارك قسم اللغة الإنجليزية بنشرات و أقراص</a:t>
            </a:r>
            <a:r>
              <a:rPr lang="en-US" sz="2300" b="1" dirty="0">
                <a:cs typeface="A- Amir 1" pitchFamily="2" charset="-78"/>
              </a:rPr>
              <a:t> (cd) </a:t>
            </a:r>
            <a:r>
              <a:rPr lang="ar-SA" sz="2300" b="1" dirty="0">
                <a:cs typeface="A- Amir 1" pitchFamily="2" charset="-78"/>
              </a:rPr>
              <a:t>توعوية وتوزيعات مياه وحلويات تحمل شعارات ونصائح</a:t>
            </a:r>
            <a:r>
              <a:rPr lang="en-US" sz="2300" b="1" dirty="0">
                <a:cs typeface="A- Amir 1" pitchFamily="2" charset="-78"/>
              </a:rPr>
              <a:t> ..</a:t>
            </a:r>
            <a:br>
              <a:rPr lang="en-US" sz="2300" b="1" dirty="0">
                <a:cs typeface="A- Amir 1" pitchFamily="2" charset="-78"/>
              </a:rPr>
            </a:br>
            <a:r>
              <a:rPr lang="ar-SA" sz="2300" b="1" dirty="0">
                <a:cs typeface="A- Amir 1" pitchFamily="2" charset="-78"/>
              </a:rPr>
              <a:t>وشاركت الطالبات بعبارات وكتابات عن الحملة</a:t>
            </a:r>
            <a:r>
              <a:rPr lang="en-US" sz="2300" b="1" dirty="0">
                <a:cs typeface="A- Amir 1" pitchFamily="2" charset="-78"/>
              </a:rPr>
              <a:t> ..</a:t>
            </a:r>
          </a:p>
          <a:p>
            <a:endParaRPr lang="ar-SA" b="1" dirty="0">
              <a:cs typeface="A- Amir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595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20130409_092539AAAA111111%29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571500"/>
            <a:ext cx="428625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055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</TotalTime>
  <Words>0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2015-04-02T04:28:41Z</dcterms:created>
  <dcterms:modified xsi:type="dcterms:W3CDTF">2015-04-02T04:31:46Z</dcterms:modified>
</cp:coreProperties>
</file>