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685F5C-3B77-42F6-8AC0-B69258A3DFE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B52259A-8D09-46F9-A292-B4DE24B0ADE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      </a:t>
            </a:r>
            <a:r>
              <a:rPr lang="ar-SA" b="1" dirty="0" smtClean="0"/>
              <a:t> </a:t>
            </a:r>
            <a:r>
              <a:rPr lang="ar-SA" b="1" dirty="0"/>
              <a:t>اللغة </a:t>
            </a:r>
            <a:r>
              <a:rPr lang="ar-SA" b="1" dirty="0" smtClean="0"/>
              <a:t>الإنجليزية </a:t>
            </a:r>
            <a:r>
              <a:rPr lang="ar-SA" b="1" dirty="0"/>
              <a:t>وتحديات المستقبل"</a:t>
            </a:r>
            <a:endParaRPr lang="en-US" dirty="0"/>
          </a:p>
          <a:p>
            <a:r>
              <a:rPr lang="ar-SA" b="1" dirty="0"/>
              <a:t> افتتح سعادة عميد الكلية التربية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، ومنسوبو الكلية معرض الملتقى العلمي الأول لقسم اللغة </a:t>
            </a:r>
            <a:r>
              <a:rPr lang="ar-SA" b="1" dirty="0" err="1"/>
              <a:t>الانجليزية</a:t>
            </a:r>
            <a:r>
              <a:rPr lang="ar-SA" b="1" dirty="0"/>
              <a:t> بعنوان " اللغة </a:t>
            </a:r>
            <a:r>
              <a:rPr lang="ar-SA" b="1" dirty="0" err="1"/>
              <a:t>الانجليزية</a:t>
            </a:r>
            <a:r>
              <a:rPr lang="ar-SA" b="1" dirty="0"/>
              <a:t> وتحديات المستقبل" وذلك يوم الأحد 09/07/</a:t>
            </a:r>
            <a:r>
              <a:rPr lang="ar-SA" b="1" dirty="0" err="1"/>
              <a:t>1434ه</a:t>
            </a:r>
            <a:r>
              <a:rPr lang="ar-SA" b="1" dirty="0"/>
              <a:t>ـ ، عند الساعة الثانية والنصف ظهراً في المبنى الإضافي لأقسام الطالبات .</a:t>
            </a:r>
            <a:endParaRPr lang="en-US" dirty="0"/>
          </a:p>
          <a:p>
            <a:r>
              <a:rPr lang="ar-SA" b="1" dirty="0"/>
              <a:t>     حيث تجول سعادته بأرجاء المعرض ، وتولى الشرح رئيس قسم اللغة </a:t>
            </a:r>
            <a:r>
              <a:rPr lang="ar-SA" b="1" dirty="0" err="1"/>
              <a:t>الانجليزية</a:t>
            </a:r>
            <a:r>
              <a:rPr lang="ar-SA" b="1" dirty="0"/>
              <a:t> وأبداء عميد الكلية أعجابه بما شاهده ويهدف هذا الملتقى إلى إلقاء الضوء على أهمية اللغة </a:t>
            </a:r>
            <a:r>
              <a:rPr lang="ar-SA" b="1" dirty="0" err="1"/>
              <a:t>الانجليزية</a:t>
            </a:r>
            <a:r>
              <a:rPr lang="ar-SA" b="1" dirty="0"/>
              <a:t> و التحديات المستقبلية التي تواجهها والدور الذي يجب أن تقوم به في خدمة المجتمع السعودي , حيث اشتمل على الندوات وورش عمل وحلقات النقاش ومطبوعات </a:t>
            </a:r>
            <a:r>
              <a:rPr lang="ar-SA" b="1" dirty="0" err="1"/>
              <a:t>وبنرات</a:t>
            </a:r>
            <a:r>
              <a:rPr lang="ar-SA" b="1" dirty="0"/>
              <a:t> وجالسات استمرت من الفترة 5-8/7/</a:t>
            </a:r>
            <a:r>
              <a:rPr lang="ar-SA" b="1" dirty="0" err="1"/>
              <a:t>1434ه</a:t>
            </a:r>
            <a:r>
              <a:rPr lang="ar-SA" b="1" dirty="0"/>
              <a:t>ـ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38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sususu444444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744666" cy="3860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9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2015-04-02T06:16:10Z</dcterms:created>
  <dcterms:modified xsi:type="dcterms:W3CDTF">2015-04-02T06:18:42Z</dcterms:modified>
</cp:coreProperties>
</file>