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D120CBB-C24D-4202-A517-073C3F037C37}"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D120CBB-C24D-4202-A517-073C3F037C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D120CBB-C24D-4202-A517-073C3F037C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D120CBB-C24D-4202-A517-073C3F037C3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D120CBB-C24D-4202-A517-073C3F037C37}"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D120CBB-C24D-4202-A517-073C3F037C3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D120CBB-C24D-4202-A517-073C3F037C3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D120CBB-C24D-4202-A517-073C3F037C3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D120CBB-C24D-4202-A517-073C3F037C37}"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D120CBB-C24D-4202-A517-073C3F037C3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C30C93AD-BB1E-450B-B110-B7851B8D88F4}"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D120CBB-C24D-4202-A517-073C3F037C37}"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30C93AD-BB1E-450B-B110-B7851B8D88F4}"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D120CBB-C24D-4202-A517-073C3F037C37}"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70000" lnSpcReduction="20000"/>
          </a:bodyPr>
          <a:lstStyle/>
          <a:p>
            <a:r>
              <a:rPr lang="ar-SA" b="1" dirty="0"/>
              <a:t>قسم الاقتصاد المنزلي بكلية التربية بالزلفي يقيم معرض ( لآلئ الاقتصاد المنزلي)</a:t>
            </a:r>
            <a:endParaRPr lang="en-US" dirty="0"/>
          </a:p>
          <a:p>
            <a:r>
              <a:rPr lang="ar-SA" b="1" dirty="0"/>
              <a:t>افتتح عميد كلية التربية بالزلفي </a:t>
            </a:r>
            <a:r>
              <a:rPr lang="ar-SA" b="1" dirty="0" err="1"/>
              <a:t>د.عبدالله</a:t>
            </a:r>
            <a:r>
              <a:rPr lang="ar-SA" b="1" dirty="0"/>
              <a:t> بن خليفة </a:t>
            </a:r>
            <a:r>
              <a:rPr lang="ar-SA" b="1" dirty="0" err="1"/>
              <a:t>السويكت</a:t>
            </a:r>
            <a:r>
              <a:rPr lang="ar-SA" b="1" dirty="0"/>
              <a:t> معرض الاقتصاد المنزلي (لآلئ الاقتصاد المنزلي) المقام ضمن فعاليات ختام أنشطة الطالبات، بحضور وكلاء الكلية وعدد من رؤساء الأقسام وأعضاء هيئة التدريس والموظفين، الذين أبدوا إعجابهم الكبير على الإنجاز الباهر الذي تميز به هذا المعرض ، والذي ظهرت فيه أعمال الطالبات في مختلف الفنون سواء في الطبخ أو النسيج أو الخياطة أو ترتيب المنزل أو غير ذلك.</a:t>
            </a:r>
            <a:endParaRPr lang="en-US" dirty="0"/>
          </a:p>
          <a:p>
            <a:r>
              <a:rPr lang="ar-SA" b="1" dirty="0"/>
              <a:t>  ويعد قسم الاقتصاد المنزلي من الأقسام الحيوية في الكلية التي تكسب الطالبة حرفة في منزلها وتدربها على إدارة المنزل بالطريقة الحديثة التي توائم وضع الأسرة في الوقت الحاضر؛ لما يتميز به هذا القسم من خبرات أكاديمية وتدريسية أكسبت الطالبات العديد من المهارات التي تجعل الطالبة ربة أسرة ناجحة بإذن الله .</a:t>
            </a:r>
            <a:endParaRPr lang="en-US" dirty="0"/>
          </a:p>
          <a:p>
            <a:r>
              <a:rPr lang="ar-SA" b="1" dirty="0"/>
              <a:t>   وقدم عميد الكلية شكره البالغ لمشرفة القسم </a:t>
            </a:r>
            <a:r>
              <a:rPr lang="ar-SA" b="1" dirty="0" err="1"/>
              <a:t>د.منال</a:t>
            </a:r>
            <a:r>
              <a:rPr lang="ar-SA" b="1" dirty="0"/>
              <a:t> جويدة ولكافة أعضاء القسم وللطالبات اللائي ظهرت إبداعاتهن من خلال هذا المعرض المميز في تنسيقه وتنظيمه ، وتمنى أن لهم دوام التوفيق .</a:t>
            </a:r>
            <a:endParaRPr lang="en-US" dirty="0"/>
          </a:p>
          <a:p>
            <a:pPr marL="0" indent="0">
              <a:buNone/>
            </a:pPr>
            <a:endParaRPr lang="ar-SA" dirty="0"/>
          </a:p>
        </p:txBody>
      </p:sp>
    </p:spTree>
    <p:extLst>
      <p:ext uri="{BB962C8B-B14F-4D97-AF65-F5344CB8AC3E}">
        <p14:creationId xmlns:p14="http://schemas.microsoft.com/office/powerpoint/2010/main" val="3193908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field/1_3.jpg"/>
          <p:cNvPicPr/>
          <p:nvPr/>
        </p:nvPicPr>
        <p:blipFill>
          <a:blip r:embed="rId2">
            <a:extLst>
              <a:ext uri="{28A0092B-C50C-407E-A947-70E740481C1C}">
                <a14:useLocalDpi xmlns:a14="http://schemas.microsoft.com/office/drawing/2010/main" val="0"/>
              </a:ext>
            </a:extLst>
          </a:blip>
          <a:srcRect/>
          <a:stretch>
            <a:fillRect/>
          </a:stretch>
        </p:blipFill>
        <p:spPr bwMode="auto">
          <a:xfrm>
            <a:off x="1762125" y="1555750"/>
            <a:ext cx="5619750" cy="3746500"/>
          </a:xfrm>
          <a:prstGeom prst="rect">
            <a:avLst/>
          </a:prstGeom>
          <a:noFill/>
          <a:ln>
            <a:noFill/>
          </a:ln>
        </p:spPr>
      </p:pic>
    </p:spTree>
    <p:extLst>
      <p:ext uri="{BB962C8B-B14F-4D97-AF65-F5344CB8AC3E}">
        <p14:creationId xmlns:p14="http://schemas.microsoft.com/office/powerpoint/2010/main" val="41669498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84</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2015-04-01T08:16:53Z</dcterms:created>
  <dcterms:modified xsi:type="dcterms:W3CDTF">2015-04-01T08:18:31Z</dcterms:modified>
</cp:coreProperties>
</file>