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5B12D2B2-DCDA-4396-B761-063221EB0BE2}" type="datetimeFigureOut">
              <a:rPr lang="ar-SA" smtClean="0"/>
              <a:t>12/06/36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240D1381-E7CA-4653-B17A-6D3A02C9A8BE}"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B12D2B2-DCDA-4396-B761-063221EB0BE2}"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40D1381-E7CA-4653-B17A-6D3A02C9A8BE}"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B12D2B2-DCDA-4396-B761-063221EB0BE2}"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40D1381-E7CA-4653-B17A-6D3A02C9A8BE}"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B12D2B2-DCDA-4396-B761-063221EB0BE2}"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40D1381-E7CA-4653-B17A-6D3A02C9A8BE}"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5B12D2B2-DCDA-4396-B761-063221EB0BE2}"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40D1381-E7CA-4653-B17A-6D3A02C9A8BE}"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5B12D2B2-DCDA-4396-B761-063221EB0BE2}" type="datetimeFigureOut">
              <a:rPr lang="ar-SA" smtClean="0"/>
              <a:t>12/06/36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40D1381-E7CA-4653-B17A-6D3A02C9A8BE}"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5B12D2B2-DCDA-4396-B761-063221EB0BE2}" type="datetimeFigureOut">
              <a:rPr lang="ar-SA" smtClean="0"/>
              <a:t>12/06/36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240D1381-E7CA-4653-B17A-6D3A02C9A8BE}"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5B12D2B2-DCDA-4396-B761-063221EB0BE2}" type="datetimeFigureOut">
              <a:rPr lang="ar-SA" smtClean="0"/>
              <a:t>12/06/36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240D1381-E7CA-4653-B17A-6D3A02C9A8BE}"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2D2B2-DCDA-4396-B761-063221EB0BE2}" type="datetimeFigureOut">
              <a:rPr lang="ar-SA" smtClean="0"/>
              <a:t>12/06/36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240D1381-E7CA-4653-B17A-6D3A02C9A8BE}"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5B12D2B2-DCDA-4396-B761-063221EB0BE2}" type="datetimeFigureOut">
              <a:rPr lang="ar-SA" smtClean="0"/>
              <a:t>12/06/36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40D1381-E7CA-4653-B17A-6D3A02C9A8BE}"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5B12D2B2-DCDA-4396-B761-063221EB0BE2}" type="datetimeFigureOut">
              <a:rPr lang="ar-SA" smtClean="0"/>
              <a:t>12/06/36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240D1381-E7CA-4653-B17A-6D3A02C9A8BE}"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2D2B2-DCDA-4396-B761-063221EB0BE2}" type="datetimeFigureOut">
              <a:rPr lang="ar-SA" smtClean="0"/>
              <a:t>12/06/36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0D1381-E7CA-4653-B17A-6D3A02C9A8BE}"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539552" y="764704"/>
            <a:ext cx="7890080" cy="6336704"/>
          </a:xfrm>
        </p:spPr>
        <p:txBody>
          <a:bodyPr>
            <a:normAutofit fontScale="62500" lnSpcReduction="20000"/>
          </a:bodyPr>
          <a:lstStyle/>
          <a:p>
            <a:r>
              <a:rPr lang="ar-SA" b="1" dirty="0"/>
              <a:t>            اللقاء التعريفي السنوي للطالبات المستجدات</a:t>
            </a:r>
            <a:endParaRPr lang="en-US" dirty="0"/>
          </a:p>
          <a:p>
            <a:r>
              <a:rPr lang="ar-SA" b="1" dirty="0"/>
              <a:t>      حرصاً من وكالة شؤون الطالبات في الكلية على استقبال الطالبات المستجدات </a:t>
            </a:r>
            <a:r>
              <a:rPr lang="ar-SA" b="1" dirty="0" err="1"/>
              <a:t>وايصال</a:t>
            </a:r>
            <a:r>
              <a:rPr lang="ar-SA" b="1" dirty="0"/>
              <a:t> كل ما يهم الطالبات في هذه الفترة إليهن , فقد أقامت  شؤون الطالبات بوحداتها المختلفة اللقاء التعريفي السنوي يوم </a:t>
            </a:r>
            <a:r>
              <a:rPr lang="ar-SA" b="1" dirty="0" err="1"/>
              <a:t>الاحد</a:t>
            </a:r>
            <a:r>
              <a:rPr lang="ar-SA" b="1" dirty="0"/>
              <a:t> الموافق 5/11/</a:t>
            </a:r>
            <a:r>
              <a:rPr lang="ar-SA" b="1" dirty="0" err="1"/>
              <a:t>1435ه</a:t>
            </a:r>
            <a:r>
              <a:rPr lang="ar-SA" b="1" dirty="0"/>
              <a:t>ـ ,  وقد بدأ اللقاء بكلمة وكيلة الكلية لشؤون الطالبات رحبت من خلالها بالطالبات نيابة عن عميد الكلية وتم خلالها الحديث عن آلية النظام الجامعي , تلاه عرض موجز للخطط الدراسية والفرق بين المواد الإجبارية والمواد الاختيارية, وتم عرض أبرز الوحدات في الوكالة وأنشطتها المختلفة متمثلة في وحدة القبول والتسجيل ومهامها المتعددة , وكذلك وحدة التوجيه والإرشاد الاجتماعي والنفسي , ووحدة النشاط الطلابي ببرامجهما المتنوعة .</a:t>
            </a:r>
            <a:endParaRPr lang="en-US" dirty="0"/>
          </a:p>
          <a:p>
            <a:r>
              <a:rPr lang="ar-SA" b="1" dirty="0"/>
              <a:t>       كما تم التأكيد على الطالبات بأهمية المرشدة الأكاديمية ودورها في مسيرتها الجامعية وكذلك ضرورة التواصل معها لمعرفة أنسب وضع للجدول وعدد المواد المتاحة وتوجيهها التوجيه الصحيح لما يعود عليها بالنفع والفائدة , كما تم توجيه الطالبات إلى ضرورة الاطلاع على اللوائح والأنظمة وشرح مختلف المخالفات التي قد تقع فيها الطالبات ضمن لائحة تأديب طلبة وطالبات الجامعة . </a:t>
            </a:r>
            <a:endParaRPr lang="en-US" dirty="0"/>
          </a:p>
          <a:p>
            <a:r>
              <a:rPr lang="ar-SA" b="1" dirty="0"/>
              <a:t>بعد ذلك قامت منسقة القبول والتسجيل أ/ أمل العتيبي بعرض واضح لصفحة الطالبة على البوابة وشرحت شرح مفصل لكيفية الدخول لها واستخدام مفرداتها المختلفة من حذف وإضافة واعتذار وغيره. </a:t>
            </a:r>
            <a:endParaRPr lang="en-US" dirty="0"/>
          </a:p>
          <a:p>
            <a:r>
              <a:rPr lang="ar-SA" b="1" dirty="0"/>
              <a:t>       بعد ذلك قامت الأستاذة / منيره البداح بعرض تعريفي لنظام </a:t>
            </a:r>
            <a:r>
              <a:rPr lang="en-US" b="1" dirty="0" err="1"/>
              <a:t>D2L</a:t>
            </a:r>
            <a:r>
              <a:rPr lang="ar-SA" b="1" dirty="0"/>
              <a:t> تمهيداً لتدريب الطالبات على النظام .</a:t>
            </a:r>
            <a:endParaRPr lang="en-US" dirty="0"/>
          </a:p>
          <a:p>
            <a:r>
              <a:rPr lang="ar-SA" b="1" dirty="0"/>
              <a:t>       كما شارك في اللقاء أمينة النشاط الطلابي وأعضاء وحدة النشاط الطلابي بمجموعة  من نشرات شؤون الطلاب والحقائب الطلابية وتوزيعات مختلفة تشرح للطالبات خطة هذا العام . </a:t>
            </a:r>
            <a:endParaRPr lang="en-US" dirty="0"/>
          </a:p>
          <a:p>
            <a:r>
              <a:rPr lang="ar-SA" b="1" dirty="0"/>
              <a:t>        كذلك قامت  وحدة التوجيه والإرشاد ممثلة بمشرفة </a:t>
            </a:r>
            <a:r>
              <a:rPr lang="ar-SA" b="1" dirty="0" err="1"/>
              <a:t>واعضاء</a:t>
            </a:r>
            <a:r>
              <a:rPr lang="ar-SA" b="1" dirty="0"/>
              <a:t> الوحدة بعرض أحتوى على عدة أمور مهمة منها : </a:t>
            </a:r>
            <a:endParaRPr lang="en-US" dirty="0"/>
          </a:p>
          <a:p>
            <a:r>
              <a:rPr lang="ar-SA" b="1" dirty="0"/>
              <a:t>1/ الترحيب بالطالبات الجدد وتهنئتهن بالعام الدراسي الجديد .</a:t>
            </a:r>
            <a:endParaRPr lang="en-US" dirty="0"/>
          </a:p>
          <a:p>
            <a:r>
              <a:rPr lang="ar-SA" b="1" dirty="0"/>
              <a:t>2/ التعريف بمهام وحدت التوجيه والإرشاد والبرامج المقدمة فيها . </a:t>
            </a:r>
            <a:endParaRPr lang="en-US" dirty="0"/>
          </a:p>
          <a:p>
            <a:r>
              <a:rPr lang="ar-SA" b="1" dirty="0"/>
              <a:t>3/ توضيح أبرز النقاط الهامة لنجاح الطالبة . </a:t>
            </a:r>
            <a:endParaRPr lang="en-US" dirty="0"/>
          </a:p>
          <a:p>
            <a:r>
              <a:rPr lang="ar-SA" b="1" dirty="0"/>
              <a:t>4/ توضيح السلوكيات الخاطئة والمخالفة للشرع والعقوبة المترتبة على ذلك . </a:t>
            </a:r>
            <a:endParaRPr lang="en-US" dirty="0"/>
          </a:p>
          <a:p>
            <a:r>
              <a:rPr lang="ar-SA" b="1" dirty="0"/>
              <a:t>       كما تم توزيع   عدد من النشرات الخاصة بوحدة القبول والتسجيل , هذا بالإضافة إلى تقديم ضيافة بسيطة لبناتنا الطالبات . </a:t>
            </a:r>
            <a:endParaRPr lang="en-US" dirty="0"/>
          </a:p>
          <a:p>
            <a:pPr marL="0" indent="0">
              <a:buNone/>
            </a:pPr>
            <a:endParaRPr lang="ar-SA" dirty="0"/>
          </a:p>
        </p:txBody>
      </p:sp>
    </p:spTree>
    <p:extLst>
      <p:ext uri="{BB962C8B-B14F-4D97-AF65-F5344CB8AC3E}">
        <p14:creationId xmlns:p14="http://schemas.microsoft.com/office/powerpoint/2010/main" val="1996249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1412776"/>
            <a:ext cx="6984776" cy="4104456"/>
          </a:xfrm>
          <a:prstGeom prst="rect">
            <a:avLst/>
          </a:prstGeom>
          <a:noFill/>
          <a:ln>
            <a:noFill/>
          </a:ln>
        </p:spPr>
      </p:pic>
    </p:spTree>
    <p:extLst>
      <p:ext uri="{BB962C8B-B14F-4D97-AF65-F5344CB8AC3E}">
        <p14:creationId xmlns:p14="http://schemas.microsoft.com/office/powerpoint/2010/main" val="18457007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TotalTime>
  <Words>0</Words>
  <Application>Microsoft Office PowerPoint</Application>
  <PresentationFormat>عرض على الشاشة (3:4)‏</PresentationFormat>
  <Paragraphs>12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تدفق</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2015-04-01T06:44:39Z</dcterms:created>
  <dcterms:modified xsi:type="dcterms:W3CDTF">2015-04-01T06:46:25Z</dcterms:modified>
</cp:coreProperties>
</file>