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3E80-DD71-4B75-BFAE-9622D786BEA4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A42E-5BB9-41CA-B767-C0502CADA7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0042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3E80-DD71-4B75-BFAE-9622D786BEA4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A42E-5BB9-41CA-B767-C0502CADA7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5189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3E80-DD71-4B75-BFAE-9622D786BEA4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A42E-5BB9-41CA-B767-C0502CADA7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77476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3E80-DD71-4B75-BFAE-9622D786BEA4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A42E-5BB9-41CA-B767-C0502CADA7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4211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3E80-DD71-4B75-BFAE-9622D786BEA4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A42E-5BB9-41CA-B767-C0502CADA7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7096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3E80-DD71-4B75-BFAE-9622D786BEA4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A42E-5BB9-41CA-B767-C0502CADA7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8297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3E80-DD71-4B75-BFAE-9622D786BEA4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A42E-5BB9-41CA-B767-C0502CADA7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6903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3E80-DD71-4B75-BFAE-9622D786BEA4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A42E-5BB9-41CA-B767-C0502CADA7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7801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3E80-DD71-4B75-BFAE-9622D786BEA4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A42E-5BB9-41CA-B767-C0502CADA7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9828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3E80-DD71-4B75-BFAE-9622D786BEA4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A42E-5BB9-41CA-B767-C0502CADA7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29226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3E80-DD71-4B75-BFAE-9622D786BEA4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A42E-5BB9-41CA-B767-C0502CADA7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062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03E80-DD71-4B75-BFAE-9622D786BEA4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BA42E-5BB9-41CA-B767-C0502CADA7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70995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Picture 2" descr="D:\وحدة التميز في التعليم والتعلم\البوابة\الاخبار\دعوة د افتكا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5206240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2015-04-02T02:54:04Z</dcterms:created>
  <dcterms:modified xsi:type="dcterms:W3CDTF">2015-04-02T02:56:12Z</dcterms:modified>
</cp:coreProperties>
</file>