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004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18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747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421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709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297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69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780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82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922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6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3E80-DD71-4B75-BFAE-9622D786BEA4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A42E-5BB9-41CA-B767-C0502CADA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09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D:\وحدة التميز في التعليم والتعلم\البوابة\الاخبار\دعوة د افتكا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20624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2015-04-02T02:54:04Z</dcterms:created>
  <dcterms:modified xsi:type="dcterms:W3CDTF">2015-04-02T02:56:12Z</dcterms:modified>
</cp:coreProperties>
</file>