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C256D8F-873F-4C2C-BDED-B859A19B080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93B5548-B6A4-4729-8D40-068FBFB2C12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43492" y="1052736"/>
            <a:ext cx="7128908" cy="4779893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/>
              <a:t>قسم اللغة الإنجليزية بكلية التربية بالزلفي يقيم حفل تكريم </a:t>
            </a:r>
            <a:endParaRPr lang="en-US" dirty="0"/>
          </a:p>
          <a:p>
            <a:r>
              <a:rPr lang="ar-SA" b="1" dirty="0"/>
              <a:t>بحضور سعادة عميد كلية التربية بالزلفي الدكتور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ووكلاء الكلية ورؤساء الأقسام وفضيلة الشيخ الأستاذ الدكتور عبدالله الطيار،  أقام قسم اللغة الإنجليزية </a:t>
            </a:r>
            <a:r>
              <a:rPr lang="ar-SA" b="1" dirty="0" err="1"/>
              <a:t>إحتفائية</a:t>
            </a:r>
            <a:r>
              <a:rPr lang="ar-SA" b="1" dirty="0"/>
              <a:t> بأعضائه الجدد، وكذلك احتفى بالأستاذ عمر بن أحمد </a:t>
            </a:r>
            <a:r>
              <a:rPr lang="ar-SA" b="1" dirty="0" err="1"/>
              <a:t>الخنيني</a:t>
            </a:r>
            <a:r>
              <a:rPr lang="ar-SA" b="1" dirty="0"/>
              <a:t> المعيد بالقسم لحصوله على الماجستير في اللغويات من جامعة جنوب </a:t>
            </a:r>
            <a:r>
              <a:rPr lang="ar-SA" b="1" dirty="0" err="1"/>
              <a:t>إلينوي</a:t>
            </a:r>
            <a:r>
              <a:rPr lang="ar-SA" b="1" dirty="0"/>
              <a:t> بالولايات المتحدة.</a:t>
            </a:r>
            <a:endParaRPr lang="en-US" dirty="0"/>
          </a:p>
          <a:p>
            <a:r>
              <a:rPr lang="ar-SA" b="1" dirty="0"/>
              <a:t>وقد رحب رئيس القسم الدكتور عبدالكريم بن ساجي الحربي بالحضور وقدم زملاءه الجدد، كما قدم التهنئة للأستاذ عمر </a:t>
            </a:r>
            <a:r>
              <a:rPr lang="ar-SA" b="1" dirty="0" err="1"/>
              <a:t>الخنيني</a:t>
            </a:r>
            <a:r>
              <a:rPr lang="ar-SA" b="1" dirty="0"/>
              <a:t> بحصوله على الدرجة، ثم قام سعادة العميد وفضيلة الشيخ الأستاذ الدكتور عبدالله الطيار بتسليم درع تهنئة للأستاذ عمر.</a:t>
            </a:r>
            <a:endParaRPr lang="en-US" dirty="0"/>
          </a:p>
          <a:p>
            <a:r>
              <a:rPr lang="ar-SA" b="1" dirty="0"/>
              <a:t>كما كرم القسم الأستاذ سامي </a:t>
            </a:r>
            <a:r>
              <a:rPr lang="ar-SA" b="1" dirty="0" err="1"/>
              <a:t>الزعارير</a:t>
            </a:r>
            <a:r>
              <a:rPr lang="ar-SA" b="1" dirty="0"/>
              <a:t> مشرف القسم في العامين الماضيين، حيث تسلم درعاً بهذه المناسبة.</a:t>
            </a:r>
            <a:endParaRPr lang="en-US" dirty="0"/>
          </a:p>
          <a:p>
            <a:r>
              <a:rPr lang="ar-SA" b="1" dirty="0"/>
              <a:t>وقد أثنى سعادة العميد على هذه البادرة مثمناً لقسم اللغة الإنجليزية ما قام به.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5280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32715"/>
            <a:ext cx="5274310" cy="65925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57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31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2015-04-01T06:31:15Z</dcterms:created>
  <dcterms:modified xsi:type="dcterms:W3CDTF">2015-04-01T06:32:11Z</dcterms:modified>
</cp:coreProperties>
</file>