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2762867-868F-4B7E-8D42-4D80C59FCA9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0797735-6508-4666-93AC-139A1D4D392E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/>
              <a:t>قسم اللغة العربية يقيم أولى جلساته  بعنوان "صورة الذات والآخر في شعر دعبل الخزاعي"</a:t>
            </a:r>
            <a:endParaRPr lang="en-US" dirty="0"/>
          </a:p>
          <a:p>
            <a:r>
              <a:rPr lang="ar-SA" b="1" dirty="0"/>
              <a:t>أقام قسم اللغة العربية  لعموم منسوبي المجمع أولى جلساته  بعنوان "صورة الذات والآخر في شعر دعبل الخزاعي" مع سعادة الدكتور عبدالله الأمين تحت عنوان ( صورة الذات والآخر في شعر دعبل الخزاعي ) , وكان ذلك في مقر الجودة في الحرم الجامعي في يوم الأربعاء الموافق 5/1/1436 هـ , وقد أبان سعادته بعد التمهيد عن سيرة الشاعر موقفه من خلفاء بني العباس، وتحدث عن سيرته وشعره وتجويده وكيف وظف شعره </a:t>
            </a:r>
            <a:r>
              <a:rPr lang="ar-SA" b="1" dirty="0" err="1"/>
              <a:t>لتفويج</a:t>
            </a:r>
            <a:r>
              <a:rPr lang="ar-SA" b="1" dirty="0"/>
              <a:t> مشاعره، ثم شكر سعادته وحدة الأنشطة الطلابية على تعاونهم لإقامة مثل هذا اللقاء. ووحدة الأنشطة الطلابية بدورها تشكر قسم اللغة العربية على تلبية الدعوة , وحرصهم على الاستجابة لمتطلبات وحدة الأنشطة بما يعود على الطالب بالفائدة والمعرفة.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759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24744"/>
            <a:ext cx="6813619" cy="45189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6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2015-04-01T05:33:44Z</dcterms:created>
  <dcterms:modified xsi:type="dcterms:W3CDTF">2015-04-01T05:34:41Z</dcterms:modified>
</cp:coreProperties>
</file>