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52BDE0-B1FE-4D29-8A15-7D59EC096E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068112-46B2-49D1-A5DC-70CED6935BCD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كلية التربية بالزلفي تقيم برنامج بالقرآن نحيا</a:t>
            </a:r>
            <a:endParaRPr lang="en-US" dirty="0"/>
          </a:p>
          <a:p>
            <a:r>
              <a:rPr lang="ar-SA" b="1" dirty="0"/>
              <a:t>أقامت كلية التربية بالزلفي ممثلة بأمانة النشاط الطلابي ( أقسام الطالبات</a:t>
            </a:r>
            <a:r>
              <a:rPr lang="en-US" b="1" dirty="0"/>
              <a:t> ) </a:t>
            </a:r>
            <a:r>
              <a:rPr lang="ar-SA" b="1" dirty="0"/>
              <a:t>المبنيين الرئيسي </a:t>
            </a:r>
            <a:r>
              <a:rPr lang="ar-SA" b="1" dirty="0" err="1"/>
              <a:t>والاضافي</a:t>
            </a:r>
            <a:r>
              <a:rPr lang="ar-SA" b="1" dirty="0"/>
              <a:t>- ضمن خطتها – برنامج ( بالقرآن نحيا ) الذي تم يوم الثلاثاء 27/12/</a:t>
            </a:r>
            <a:r>
              <a:rPr lang="ar-SA" b="1" dirty="0" err="1"/>
              <a:t>1435ه</a:t>
            </a:r>
            <a:r>
              <a:rPr lang="ar-SA" b="1" dirty="0"/>
              <a:t>ـ حيث شارك كلا من قسم الدراسات </a:t>
            </a:r>
            <a:r>
              <a:rPr lang="ar-SA" b="1" dirty="0" err="1"/>
              <a:t>الاسلامية</a:t>
            </a:r>
            <a:r>
              <a:rPr lang="ar-SA" b="1" dirty="0"/>
              <a:t> وقسم العلوم التربوية وقسم الحاسب </a:t>
            </a:r>
            <a:r>
              <a:rPr lang="ar-SA" b="1" dirty="0" err="1"/>
              <a:t>الالي</a:t>
            </a:r>
            <a:r>
              <a:rPr lang="ar-SA" b="1" dirty="0"/>
              <a:t> وقسم اللغة العربية واشتملت </a:t>
            </a:r>
            <a:r>
              <a:rPr lang="ar-SA" b="1" dirty="0" err="1"/>
              <a:t>الاركان</a:t>
            </a:r>
            <a:r>
              <a:rPr lang="ar-SA" b="1" dirty="0"/>
              <a:t> على توزيعات نسخ من القرآن الكريم وعسل وسواك وتذكير بالفوائد المحتوية عليه تم ذكرها بكتاب الله وما ورد فيه من </a:t>
            </a:r>
            <a:r>
              <a:rPr lang="ar-SA" b="1" dirty="0" err="1"/>
              <a:t>الاعجاز</a:t>
            </a:r>
            <a:r>
              <a:rPr lang="ar-SA" b="1" dirty="0"/>
              <a:t> العلمي والطبي</a:t>
            </a:r>
            <a:r>
              <a:rPr lang="en-US" b="1" dirty="0"/>
              <a:t>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1623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4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تدفق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2015-04-01T05:56:14Z</dcterms:created>
  <dcterms:modified xsi:type="dcterms:W3CDTF">2015-04-01T05:56:56Z</dcterms:modified>
</cp:coreProperties>
</file>