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0CF6A9E-484D-4CB9-8F2E-AA782A450A70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DBA02F9-EB7C-4E37-85A2-8EAB9683AF92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6A9E-484D-4CB9-8F2E-AA782A450A70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02F9-EB7C-4E37-85A2-8EAB9683AF9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6A9E-484D-4CB9-8F2E-AA782A450A70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02F9-EB7C-4E37-85A2-8EAB9683AF9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6A9E-484D-4CB9-8F2E-AA782A450A70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02F9-EB7C-4E37-85A2-8EAB9683AF9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6A9E-484D-4CB9-8F2E-AA782A450A70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02F9-EB7C-4E37-85A2-8EAB9683AF9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6A9E-484D-4CB9-8F2E-AA782A450A70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02F9-EB7C-4E37-85A2-8EAB9683AF92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6A9E-484D-4CB9-8F2E-AA782A450A70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02F9-EB7C-4E37-85A2-8EAB9683AF9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6A9E-484D-4CB9-8F2E-AA782A450A70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02F9-EB7C-4E37-85A2-8EAB9683AF9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6A9E-484D-4CB9-8F2E-AA782A450A70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02F9-EB7C-4E37-85A2-8EAB9683AF9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6A9E-484D-4CB9-8F2E-AA782A450A70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02F9-EB7C-4E37-85A2-8EAB9683AF92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6A9E-484D-4CB9-8F2E-AA782A450A70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02F9-EB7C-4E37-85A2-8EAB9683AF9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0CF6A9E-484D-4CB9-8F2E-AA782A450A70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DBA02F9-EB7C-4E37-85A2-8EAB9683AF92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721499"/>
          </a:xfrm>
        </p:spPr>
        <p:txBody>
          <a:bodyPr>
            <a:normAutofit/>
          </a:bodyPr>
          <a:lstStyle/>
          <a:p>
            <a:r>
              <a:rPr lang="ar-SA" b="1" dirty="0"/>
              <a:t>أقامت كلية التربية بالزلفي ممثلة في وكالة الكلية للجودة والتطوير دورة تدريبية بعنوان :( تسويق مهارات الذات )</a:t>
            </a:r>
            <a:endParaRPr lang="en-US" dirty="0"/>
          </a:p>
          <a:p>
            <a:r>
              <a:rPr lang="ar-SA" b="1" dirty="0"/>
              <a:t>قدمها سعادة الأستاذ الدكتور يحيى </a:t>
            </a:r>
            <a:r>
              <a:rPr lang="ar-SA" b="1" dirty="0" err="1"/>
              <a:t>مصطفىي</a:t>
            </a:r>
            <a:r>
              <a:rPr lang="ar-SA" b="1" dirty="0"/>
              <a:t> كمال الدين . وذلك يوم الثلاثاء الموافق 24/2/</a:t>
            </a:r>
            <a:r>
              <a:rPr lang="ar-SA" b="1" dirty="0" err="1"/>
              <a:t>1436ه</a:t>
            </a:r>
            <a:r>
              <a:rPr lang="ar-SA" b="1" dirty="0"/>
              <a:t>. وشارك فيها عدد كبير من أعضاء هيئة التدريس والإداريين .</a:t>
            </a:r>
            <a:endParaRPr lang="en-US" dirty="0"/>
          </a:p>
          <a:p>
            <a:r>
              <a:rPr lang="ar-SA" b="1" dirty="0"/>
              <a:t>وكان الهدف من الدورة هو إلقاء الضوء على المهارات اللازمة لتسويق الذات من أجل الحصول على فرصة عمل مناسبة وذلك من خلال :</a:t>
            </a:r>
            <a:endParaRPr lang="en-US" dirty="0"/>
          </a:p>
          <a:p>
            <a:pPr lvl="0"/>
            <a:r>
              <a:rPr lang="ar-SA" b="1" dirty="0"/>
              <a:t>فن كتابة السيرة الذاتية بعرض كل المهارات والخبرات والمؤهلات .</a:t>
            </a:r>
            <a:endParaRPr lang="en-US" dirty="0"/>
          </a:p>
          <a:p>
            <a:r>
              <a:rPr lang="ar-SA" b="1" dirty="0"/>
              <a:t>الاستعداد الجيد للمقابلة والنجاح في تنفيذها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5856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45" y="1451292"/>
            <a:ext cx="5274310" cy="39554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497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</TotalTime>
  <Words>82</Words>
  <Application>Microsoft Office PowerPoint</Application>
  <PresentationFormat>عرض على الشاشة (3:4)‏</PresentationFormat>
  <Paragraphs>5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أوستن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2015-04-01T06:11:49Z</dcterms:created>
  <dcterms:modified xsi:type="dcterms:W3CDTF">2015-04-01T06:13:03Z</dcterms:modified>
</cp:coreProperties>
</file>