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8A845-2388-44A8-B99E-64FB7F0B3C4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55A93-CE22-48C2-B503-1A7B103CB0F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8A845-2388-44A8-B99E-64FB7F0B3C4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55A93-CE22-48C2-B503-1A7B103CB0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8A845-2388-44A8-B99E-64FB7F0B3C4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55A93-CE22-48C2-B503-1A7B103CB0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8A845-2388-44A8-B99E-64FB7F0B3C4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55A93-CE22-48C2-B503-1A7B103CB0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8A845-2388-44A8-B99E-64FB7F0B3C4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55A93-CE22-48C2-B503-1A7B103CB0F2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8A845-2388-44A8-B99E-64FB7F0B3C4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55A93-CE22-48C2-B503-1A7B103CB0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8A845-2388-44A8-B99E-64FB7F0B3C4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55A93-CE22-48C2-B503-1A7B103CB0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8A845-2388-44A8-B99E-64FB7F0B3C4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55A93-CE22-48C2-B503-1A7B103CB0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8A845-2388-44A8-B99E-64FB7F0B3C4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55A93-CE22-48C2-B503-1A7B103CB0F2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8A845-2388-44A8-B99E-64FB7F0B3C4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55A93-CE22-48C2-B503-1A7B103CB0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68A845-2388-44A8-B99E-64FB7F0B3C4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55A93-CE22-48C2-B503-1A7B103CB0F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E68A845-2388-44A8-B99E-64FB7F0B3C4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F55A93-CE22-48C2-B503-1A7B103CB0F2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ar-SA" b="1" dirty="0"/>
              <a:t>تغطية فريق كليه التربية من دوري جامعة المجمعة [ الجولة الثانية </a:t>
            </a:r>
            <a:endParaRPr lang="en-US" dirty="0"/>
          </a:p>
          <a:p>
            <a:r>
              <a:rPr lang="en-US" dirty="0"/>
              <a:t>] </a:t>
            </a:r>
            <a:r>
              <a:rPr lang="ar-SA" dirty="0"/>
              <a:t>ا</a:t>
            </a:r>
            <a:r>
              <a:rPr lang="ar-SA" b="1" dirty="0"/>
              <a:t>نطلقت مساء يوم الثلاثاء ١٤٣٣/١/</a:t>
            </a:r>
            <a:r>
              <a:rPr lang="ar-SA" b="1" dirty="0" err="1"/>
              <a:t>١٨ه</a:t>
            </a:r>
            <a:r>
              <a:rPr lang="ar-SA" b="1" dirty="0"/>
              <a:t>ـ ،  مباراة الجولة الثانية المؤجلة تبع دوري أبطال الجامعة بنادي الزلفي</a:t>
            </a:r>
            <a:r>
              <a:rPr lang="en-US" b="1" dirty="0"/>
              <a:t> .</a:t>
            </a:r>
            <a:endParaRPr lang="en-US" dirty="0"/>
          </a:p>
          <a:p>
            <a:r>
              <a:rPr lang="ar-SA" b="1" dirty="0"/>
              <a:t>والمباراة كانت بين فريق كلية التربية بالزلفي وفريق كلية العلوم والدراسات بالغاط</a:t>
            </a:r>
            <a:r>
              <a:rPr lang="en-US" b="1" dirty="0"/>
              <a:t>  </a:t>
            </a:r>
            <a:r>
              <a:rPr lang="ar-SA" b="1" dirty="0"/>
              <a:t>وشهدت المباراة حماس كبير بين الفريقين </a:t>
            </a:r>
            <a:endParaRPr lang="en-US" dirty="0"/>
          </a:p>
          <a:p>
            <a:r>
              <a:rPr lang="ar-SA" b="1" dirty="0"/>
              <a:t>وانتهت المباراة بفوز كلية التربية بهدفين مقابل هدف وسجل أهداف كلية التربية عبدالإله السبت و عبدالرحمن المنيع</a:t>
            </a:r>
            <a:r>
              <a:rPr lang="en-US" b="1" dirty="0"/>
              <a:t> .</a:t>
            </a:r>
            <a:endParaRPr lang="en-US" dirty="0"/>
          </a:p>
          <a:p>
            <a:r>
              <a:rPr lang="ar-SA" b="1" dirty="0"/>
              <a:t>وبهذا الفوز يتصدر المجموعة الثانية كلية التربية ويتأهل لدور الثاني</a:t>
            </a:r>
            <a:r>
              <a:rPr lang="en-US" b="1" dirty="0"/>
              <a:t>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1824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w-2cc73b7e9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95412"/>
            <a:ext cx="6096000" cy="4067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887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</TotalTime>
  <Words>41</Words>
  <Application>Microsoft Office PowerPoint</Application>
  <PresentationFormat>عرض على الشاشة (3:4)‏</PresentationFormat>
  <Paragraphs>5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2015-03-30T05:53:36Z</dcterms:created>
  <dcterms:modified xsi:type="dcterms:W3CDTF">2015-03-30T06:07:24Z</dcterms:modified>
</cp:coreProperties>
</file>