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B97AA2-7E73-4FF2-A24C-0C43362B4D07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748B47-CFCC-492E-9070-8929B285A321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B97AA2-7E73-4FF2-A24C-0C43362B4D07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748B47-CFCC-492E-9070-8929B285A32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B97AA2-7E73-4FF2-A24C-0C43362B4D07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748B47-CFCC-492E-9070-8929B285A32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B97AA2-7E73-4FF2-A24C-0C43362B4D07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748B47-CFCC-492E-9070-8929B285A32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B97AA2-7E73-4FF2-A24C-0C43362B4D07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748B47-CFCC-492E-9070-8929B285A321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B97AA2-7E73-4FF2-A24C-0C43362B4D07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748B47-CFCC-492E-9070-8929B285A32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B97AA2-7E73-4FF2-A24C-0C43362B4D07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748B47-CFCC-492E-9070-8929B285A32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B97AA2-7E73-4FF2-A24C-0C43362B4D07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748B47-CFCC-492E-9070-8929B285A32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B97AA2-7E73-4FF2-A24C-0C43362B4D07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748B47-CFCC-492E-9070-8929B285A321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B97AA2-7E73-4FF2-A24C-0C43362B4D07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748B47-CFCC-492E-9070-8929B285A32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B97AA2-7E73-4FF2-A24C-0C43362B4D07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748B47-CFCC-492E-9070-8929B285A321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2B97AA2-7E73-4FF2-A24C-0C43362B4D07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3748B47-CFCC-492E-9070-8929B285A321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ar-SA" dirty="0"/>
              <a:t>حفل تكريم مصغر للزميلين : أ . د . سعيد طه أبو السعود ، </a:t>
            </a:r>
            <a:r>
              <a:rPr lang="ar-SA" dirty="0" err="1"/>
              <a:t>وأ</a:t>
            </a:r>
            <a:r>
              <a:rPr lang="ar-SA" dirty="0"/>
              <a:t> . د . أحمد ربيع</a:t>
            </a:r>
            <a:endParaRPr lang="en-US" dirty="0"/>
          </a:p>
          <a:p>
            <a:r>
              <a:rPr lang="ar-SA" dirty="0"/>
              <a:t>أقامت كلية التربية بالزلفي يوم </a:t>
            </a:r>
            <a:r>
              <a:rPr lang="ar-SA" dirty="0" err="1"/>
              <a:t>الإثنين</a:t>
            </a:r>
            <a:r>
              <a:rPr lang="ar-SA" dirty="0"/>
              <a:t> : 23/6/</a:t>
            </a:r>
            <a:r>
              <a:rPr lang="ar-SA" dirty="0" err="1"/>
              <a:t>1433ه</a:t>
            </a:r>
            <a:r>
              <a:rPr lang="ar-SA" dirty="0"/>
              <a:t>ـ في قاعة التشريفات في مجمع كليات الزلفي حفل تكريم مصغر للزميلين : أ . د . سعيد طه أبو السعود ، </a:t>
            </a:r>
            <a:r>
              <a:rPr lang="ar-SA" dirty="0" err="1"/>
              <a:t>وأ</a:t>
            </a:r>
            <a:r>
              <a:rPr lang="ar-SA" dirty="0"/>
              <a:t> . د . أحمد ربيع ، بمناسبة انتهاء عقدهما مع الجامعة ، ويأتي هذا التكريم وفاءً لما قدماه من جهود جبارة ، ومبادرات متميزة في مجالي الجودة واللغة العربية ، ويعدان من الكفاءات الأكاديمية التي ستفقدهما الكلية.</a:t>
            </a:r>
            <a:endParaRPr lang="en-US" dirty="0"/>
          </a:p>
          <a:p>
            <a:r>
              <a:rPr lang="ar-SA" dirty="0"/>
              <a:t> وقد بدئ الحفل بكلمات لعميد الكلية ولوكيله ولرؤساء الأقسام ، ثم فتح المجال للجميع للتعبير عن مشاعرهم تجاه فراق الزميلين إلا أن ظروفهما قد حالت دون بقائمهما .</a:t>
            </a:r>
            <a:endParaRPr lang="en-US" dirty="0"/>
          </a:p>
          <a:p>
            <a:r>
              <a:rPr lang="ar-SA" dirty="0"/>
              <a:t>واختتم الحفل بتقديم دروع تذكارية ووجبة خفيفة .</a:t>
            </a:r>
            <a:endParaRPr lang="en-US" dirty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074238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http://mu.edu.sa/sites/default/files/22_3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437" y="1863407"/>
            <a:ext cx="4175125" cy="31311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76788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88</Words>
  <Application>Microsoft Office PowerPoint</Application>
  <PresentationFormat>عرض على الشاشة (3:4)‏</PresentationFormat>
  <Paragraphs>4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انقلاب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1</cp:revision>
  <dcterms:created xsi:type="dcterms:W3CDTF">2015-03-30T05:02:49Z</dcterms:created>
  <dcterms:modified xsi:type="dcterms:W3CDTF">2015-03-30T05:03:45Z</dcterms:modified>
</cp:coreProperties>
</file>