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60" r:id="rId1"/>
  </p:sldMasterIdLst>
  <p:handoutMasterIdLst>
    <p:handoutMasterId r:id="rId3"/>
  </p:handoutMasterIdLst>
  <p:sldIdLst>
    <p:sldId id="256" r:id="rId2"/>
  </p:sldIdLst>
  <p:sldSz cx="36004500" cy="50406300"/>
  <p:notesSz cx="7010400" cy="9271000"/>
  <p:custDataLst>
    <p:tags r:id="rId4"/>
  </p:custDataLst>
  <p:defaultTextStyle>
    <a:defPPr>
      <a:defRPr lang="en-US"/>
    </a:defPPr>
    <a:lvl1pPr marL="0" algn="l" defTabSz="3756396" rtl="0" eaLnBrk="1" latinLnBrk="0" hangingPunct="1">
      <a:defRPr sz="7400" kern="1200">
        <a:solidFill>
          <a:schemeClr val="tx1"/>
        </a:solidFill>
        <a:latin typeface="+mn-lt"/>
        <a:ea typeface="+mn-ea"/>
        <a:cs typeface="+mn-cs"/>
      </a:defRPr>
    </a:lvl1pPr>
    <a:lvl2pPr marL="1878198" algn="l" defTabSz="3756396" rtl="0" eaLnBrk="1" latinLnBrk="0" hangingPunct="1">
      <a:defRPr sz="7400" kern="1200">
        <a:solidFill>
          <a:schemeClr val="tx1"/>
        </a:solidFill>
        <a:latin typeface="+mn-lt"/>
        <a:ea typeface="+mn-ea"/>
        <a:cs typeface="+mn-cs"/>
      </a:defRPr>
    </a:lvl2pPr>
    <a:lvl3pPr marL="3756396" algn="l" defTabSz="3756396" rtl="0" eaLnBrk="1" latinLnBrk="0" hangingPunct="1">
      <a:defRPr sz="7400" kern="1200">
        <a:solidFill>
          <a:schemeClr val="tx1"/>
        </a:solidFill>
        <a:latin typeface="+mn-lt"/>
        <a:ea typeface="+mn-ea"/>
        <a:cs typeface="+mn-cs"/>
      </a:defRPr>
    </a:lvl3pPr>
    <a:lvl4pPr marL="5634594" algn="l" defTabSz="3756396" rtl="0" eaLnBrk="1" latinLnBrk="0" hangingPunct="1">
      <a:defRPr sz="7400" kern="1200">
        <a:solidFill>
          <a:schemeClr val="tx1"/>
        </a:solidFill>
        <a:latin typeface="+mn-lt"/>
        <a:ea typeface="+mn-ea"/>
        <a:cs typeface="+mn-cs"/>
      </a:defRPr>
    </a:lvl4pPr>
    <a:lvl5pPr marL="7512797" algn="l" defTabSz="3756396" rtl="0" eaLnBrk="1" latinLnBrk="0" hangingPunct="1">
      <a:defRPr sz="7400" kern="1200">
        <a:solidFill>
          <a:schemeClr val="tx1"/>
        </a:solidFill>
        <a:latin typeface="+mn-lt"/>
        <a:ea typeface="+mn-ea"/>
        <a:cs typeface="+mn-cs"/>
      </a:defRPr>
    </a:lvl5pPr>
    <a:lvl6pPr marL="9390995" algn="l" defTabSz="3756396" rtl="0" eaLnBrk="1" latinLnBrk="0" hangingPunct="1">
      <a:defRPr sz="7400" kern="1200">
        <a:solidFill>
          <a:schemeClr val="tx1"/>
        </a:solidFill>
        <a:latin typeface="+mn-lt"/>
        <a:ea typeface="+mn-ea"/>
        <a:cs typeface="+mn-cs"/>
      </a:defRPr>
    </a:lvl6pPr>
    <a:lvl7pPr marL="11269197" algn="l" defTabSz="3756396" rtl="0" eaLnBrk="1" latinLnBrk="0" hangingPunct="1">
      <a:defRPr sz="7400" kern="1200">
        <a:solidFill>
          <a:schemeClr val="tx1"/>
        </a:solidFill>
        <a:latin typeface="+mn-lt"/>
        <a:ea typeface="+mn-ea"/>
        <a:cs typeface="+mn-cs"/>
      </a:defRPr>
    </a:lvl7pPr>
    <a:lvl8pPr marL="13147395" algn="l" defTabSz="3756396" rtl="0" eaLnBrk="1" latinLnBrk="0" hangingPunct="1">
      <a:defRPr sz="7400" kern="1200">
        <a:solidFill>
          <a:schemeClr val="tx1"/>
        </a:solidFill>
        <a:latin typeface="+mn-lt"/>
        <a:ea typeface="+mn-ea"/>
        <a:cs typeface="+mn-cs"/>
      </a:defRPr>
    </a:lvl8pPr>
    <a:lvl9pPr marL="15025593" algn="l" defTabSz="3756396" rtl="0" eaLnBrk="1" latinLnBrk="0" hangingPunct="1">
      <a:defRPr sz="74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ECEDD1"/>
    <a:srgbClr val="613318"/>
    <a:srgbClr val="ADD632"/>
    <a:srgbClr val="FFCC00"/>
    <a:srgbClr val="000000"/>
    <a:srgbClr val="00334D"/>
    <a:srgbClr val="BD4F19"/>
    <a:srgbClr val="E3DEB8"/>
    <a:srgbClr val="0C799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6949" autoAdjust="0"/>
    <p:restoredTop sz="94710" autoAdjust="0"/>
  </p:normalViewPr>
  <p:slideViewPr>
    <p:cSldViewPr snapToGrid="0">
      <p:cViewPr>
        <p:scale>
          <a:sx n="20" d="100"/>
          <a:sy n="20" d="100"/>
        </p:scale>
        <p:origin x="-1704" y="3186"/>
      </p:cViewPr>
      <p:guideLst>
        <p:guide orient="horz"/>
        <p:guide pos="1575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handoutMaster" Target="handoutMasters/handout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3550"/>
          </a:xfrm>
          <a:prstGeom prst="rect">
            <a:avLst/>
          </a:prstGeom>
        </p:spPr>
        <p:txBody>
          <a:bodyPr vert="horz" lIns="93031" tIns="46516" rIns="93031" bIns="46516"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3550"/>
          </a:xfrm>
          <a:prstGeom prst="rect">
            <a:avLst/>
          </a:prstGeom>
        </p:spPr>
        <p:txBody>
          <a:bodyPr vert="horz" lIns="93031" tIns="46516" rIns="93031" bIns="46516" rtlCol="0"/>
          <a:lstStyle>
            <a:lvl1pPr algn="r">
              <a:defRPr sz="1200"/>
            </a:lvl1pPr>
          </a:lstStyle>
          <a:p>
            <a:fld id="{302F586B-0015-43FB-918D-31E1A09780E3}" type="datetimeFigureOut">
              <a:rPr lang="en-US" smtClean="0"/>
              <a:t>12/2/2014</a:t>
            </a:fld>
            <a:endParaRPr lang="en-US"/>
          </a:p>
        </p:txBody>
      </p:sp>
      <p:sp>
        <p:nvSpPr>
          <p:cNvPr id="4" name="Footer Placeholder 3"/>
          <p:cNvSpPr>
            <a:spLocks noGrp="1"/>
          </p:cNvSpPr>
          <p:nvPr>
            <p:ph type="ftr" sz="quarter" idx="2"/>
          </p:nvPr>
        </p:nvSpPr>
        <p:spPr>
          <a:xfrm>
            <a:off x="0" y="8805841"/>
            <a:ext cx="3037840" cy="463550"/>
          </a:xfrm>
          <a:prstGeom prst="rect">
            <a:avLst/>
          </a:prstGeom>
        </p:spPr>
        <p:txBody>
          <a:bodyPr vert="horz" lIns="93031" tIns="46516" rIns="93031" bIns="46516"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05841"/>
            <a:ext cx="3037840" cy="463550"/>
          </a:xfrm>
          <a:prstGeom prst="rect">
            <a:avLst/>
          </a:prstGeom>
        </p:spPr>
        <p:txBody>
          <a:bodyPr vert="horz" lIns="93031" tIns="46516" rIns="93031" bIns="46516" rtlCol="0" anchor="b"/>
          <a:lstStyle>
            <a:lvl1pPr algn="r">
              <a:defRPr sz="1200"/>
            </a:lvl1pPr>
          </a:lstStyle>
          <a:p>
            <a:fld id="{5F29C2D4-4424-41A2-A90C-29D31B733A95}" type="slidenum">
              <a:rPr lang="en-US" smtClean="0"/>
              <a:t>‹#›</a:t>
            </a:fld>
            <a:endParaRPr lang="en-US"/>
          </a:p>
        </p:txBody>
      </p:sp>
    </p:spTree>
    <p:extLst>
      <p:ext uri="{BB962C8B-B14F-4D97-AF65-F5344CB8AC3E}">
        <p14:creationId xmlns:p14="http://schemas.microsoft.com/office/powerpoint/2010/main" val="395551335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Text Placeholder 5"/>
          <p:cNvSpPr>
            <a:spLocks noGrp="1"/>
          </p:cNvSpPr>
          <p:nvPr>
            <p:ph type="body" sz="quarter" idx="15" hasCustomPrompt="1"/>
          </p:nvPr>
        </p:nvSpPr>
        <p:spPr>
          <a:xfrm>
            <a:off x="3269201" y="3392222"/>
            <a:ext cx="27261642" cy="4497955"/>
          </a:xfrm>
        </p:spPr>
        <p:txBody>
          <a:bodyPr lIns="0" tIns="0" rIns="0" bIns="0">
            <a:normAutofit/>
          </a:bodyPr>
          <a:lstStyle>
            <a:lvl1pPr marL="0" marR="0" indent="0" algn="l" defTabSz="3783013" rtl="0" eaLnBrk="1" fontAlgn="auto" latinLnBrk="0" hangingPunct="1">
              <a:lnSpc>
                <a:spcPct val="100000"/>
              </a:lnSpc>
              <a:spcBef>
                <a:spcPts val="600"/>
              </a:spcBef>
              <a:spcAft>
                <a:spcPts val="0"/>
              </a:spcAft>
              <a:buClrTx/>
              <a:buSzTx/>
              <a:buFontTx/>
              <a:buNone/>
              <a:tabLst/>
              <a:defRPr sz="6000" baseline="0">
                <a:solidFill>
                  <a:schemeClr val="tx2"/>
                </a:solidFill>
                <a:latin typeface="Franklin Gothic Heavy" pitchFamily="34" charset="0"/>
              </a:defRPr>
            </a:lvl1pPr>
            <a:lvl2pPr marL="1880543" indent="0">
              <a:buFontTx/>
              <a:buNone/>
              <a:defRPr/>
            </a:lvl2pPr>
            <a:lvl3pPr marL="3761086" indent="0">
              <a:buFontTx/>
              <a:buNone/>
              <a:defRPr/>
            </a:lvl3pPr>
            <a:lvl4pPr marL="5641629" indent="0">
              <a:buFontTx/>
              <a:buNone/>
              <a:defRPr/>
            </a:lvl4pPr>
            <a:lvl5pPr marL="7522172" indent="0">
              <a:buFontTx/>
              <a:buNone/>
              <a:defRPr/>
            </a:lvl5pPr>
          </a:lstStyle>
          <a:p>
            <a:pPr marL="0" marR="0" lvl="0" indent="0" algn="ctr" defTabSz="3761086" rtl="0" eaLnBrk="1" fontAlgn="auto" latinLnBrk="0" hangingPunct="1">
              <a:lnSpc>
                <a:spcPct val="100000"/>
              </a:lnSpc>
              <a:spcBef>
                <a:spcPct val="20000"/>
              </a:spcBef>
              <a:spcAft>
                <a:spcPts val="0"/>
              </a:spcAft>
              <a:buClrTx/>
              <a:buSzTx/>
              <a:buFontTx/>
              <a:buNone/>
              <a:tabLst/>
              <a:defRPr/>
            </a:pPr>
            <a:r>
              <a:rPr lang="en-US" dirty="0" smtClean="0"/>
              <a:t>This is a Scientific Poster Template created by </a:t>
            </a:r>
            <a:r>
              <a:rPr lang="en-US" dirty="0" err="1" smtClean="0"/>
              <a:t>Graphicsland</a:t>
            </a:r>
            <a:r>
              <a:rPr lang="en-US" dirty="0" smtClean="0"/>
              <a:t> &amp; </a:t>
            </a:r>
            <a:br>
              <a:rPr lang="en-US" dirty="0" smtClean="0"/>
            </a:br>
            <a:r>
              <a:rPr lang="en-US" dirty="0" smtClean="0"/>
              <a:t>MakeSigns.com. Your poster title would go on these lines. Click to edit Master text styles.</a:t>
            </a:r>
          </a:p>
        </p:txBody>
      </p:sp>
      <p:sp>
        <p:nvSpPr>
          <p:cNvPr id="6" name="Text Placeholder 5"/>
          <p:cNvSpPr>
            <a:spLocks noGrp="1"/>
          </p:cNvSpPr>
          <p:nvPr>
            <p:ph type="body" sz="quarter" idx="17" hasCustomPrompt="1"/>
          </p:nvPr>
        </p:nvSpPr>
        <p:spPr>
          <a:xfrm>
            <a:off x="3269201" y="7952793"/>
            <a:ext cx="27261642" cy="2308491"/>
          </a:xfrm>
        </p:spPr>
        <p:txBody>
          <a:bodyPr lIns="0" tIns="0" rIns="0" bIns="0">
            <a:normAutofit/>
          </a:bodyPr>
          <a:lstStyle>
            <a:lvl1pPr marL="0" marR="0" indent="0" algn="l" defTabSz="3761086" rtl="0" eaLnBrk="1" fontAlgn="auto" latinLnBrk="0" hangingPunct="1">
              <a:lnSpc>
                <a:spcPct val="100000"/>
              </a:lnSpc>
              <a:spcBef>
                <a:spcPct val="20000"/>
              </a:spcBef>
              <a:spcAft>
                <a:spcPts val="0"/>
              </a:spcAft>
              <a:buClrTx/>
              <a:buSzTx/>
              <a:buFont typeface="Arial" pitchFamily="34" charset="0"/>
              <a:buNone/>
              <a:tabLst/>
              <a:defRPr sz="6000" baseline="0">
                <a:solidFill>
                  <a:schemeClr val="tx2"/>
                </a:solidFill>
                <a:latin typeface="Franklin Gothic Heavy" pitchFamily="34" charset="0"/>
              </a:defRPr>
            </a:lvl1pPr>
            <a:lvl2pPr marL="1880543" indent="0">
              <a:buFontTx/>
              <a:buNone/>
              <a:defRPr/>
            </a:lvl2pPr>
            <a:lvl3pPr marL="3761086" indent="0">
              <a:buFontTx/>
              <a:buNone/>
              <a:defRPr/>
            </a:lvl3pPr>
            <a:lvl4pPr marL="5641629" indent="0">
              <a:buFontTx/>
              <a:buNone/>
              <a:defRPr/>
            </a:lvl4pPr>
            <a:lvl5pPr marL="7522172" indent="0">
              <a:buFontTx/>
              <a:buNone/>
              <a:defRPr/>
            </a:lvl5pPr>
          </a:lstStyle>
          <a:p>
            <a:pPr marL="0" marR="0" lvl="0" indent="0" algn="l" defTabSz="3761086" rtl="0" eaLnBrk="1" fontAlgn="auto" latinLnBrk="0" hangingPunct="1">
              <a:lnSpc>
                <a:spcPct val="100000"/>
              </a:lnSpc>
              <a:spcBef>
                <a:spcPct val="20000"/>
              </a:spcBef>
              <a:spcAft>
                <a:spcPts val="0"/>
              </a:spcAft>
              <a:buClrTx/>
              <a:buSzTx/>
              <a:buFont typeface="Arial" pitchFamily="34" charset="0"/>
              <a:buNone/>
              <a:tabLst/>
              <a:defRPr/>
            </a:pPr>
            <a:r>
              <a:rPr lang="en-US" sz="4800" dirty="0" smtClean="0">
                <a:solidFill>
                  <a:schemeClr val="tx2"/>
                </a:solidFill>
                <a:latin typeface="Franklin Gothic Medium" pitchFamily="34" charset="0"/>
              </a:rPr>
              <a:t>Author’s Name Here; University Name Here</a:t>
            </a:r>
          </a:p>
        </p:txBody>
      </p:sp>
    </p:spTree>
    <p:extLst>
      <p:ext uri="{BB962C8B-B14F-4D97-AF65-F5344CB8AC3E}">
        <p14:creationId xmlns:p14="http://schemas.microsoft.com/office/powerpoint/2010/main" val="25695573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3EE5B7-680E-44FF-962F-3113FAB5030E}" type="datetimeFigureOut">
              <a:rPr lang="en-US" smtClean="0"/>
              <a:t>12/2/2014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FB6C12-88B7-467E-AE43-45481E628990}" type="slidenum">
              <a:rPr lang="en-US" smtClean="0"/>
              <a:t>‹#›</a:t>
            </a:fld>
            <a:endParaRPr lang="en-US"/>
          </a:p>
        </p:txBody>
      </p:sp>
    </p:spTree>
    <p:extLst>
      <p:ext uri="{BB962C8B-B14F-4D97-AF65-F5344CB8AC3E}">
        <p14:creationId xmlns:p14="http://schemas.microsoft.com/office/powerpoint/2010/main" val="30055248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6103262" y="2018592"/>
            <a:ext cx="8101013" cy="43008709"/>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800225" y="2018592"/>
            <a:ext cx="23702963" cy="4300870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3EE5B7-680E-44FF-962F-3113FAB5030E}" type="datetimeFigureOut">
              <a:rPr lang="en-US" smtClean="0"/>
              <a:t>12/2/2014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FB6C12-88B7-467E-AE43-45481E628990}" type="slidenum">
              <a:rPr lang="en-US" smtClean="0"/>
              <a:t>‹#›</a:t>
            </a:fld>
            <a:endParaRPr lang="en-US"/>
          </a:p>
        </p:txBody>
      </p:sp>
    </p:spTree>
    <p:extLst>
      <p:ext uri="{BB962C8B-B14F-4D97-AF65-F5344CB8AC3E}">
        <p14:creationId xmlns:p14="http://schemas.microsoft.com/office/powerpoint/2010/main" val="4348722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3EE5B7-680E-44FF-962F-3113FAB5030E}" type="datetimeFigureOut">
              <a:rPr lang="en-US" smtClean="0"/>
              <a:t>12/2/2014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FB6C12-88B7-467E-AE43-45481E628990}" type="slidenum">
              <a:rPr lang="en-US" smtClean="0"/>
              <a:t>‹#›</a:t>
            </a:fld>
            <a:endParaRPr lang="en-US"/>
          </a:p>
        </p:txBody>
      </p:sp>
    </p:spTree>
    <p:extLst>
      <p:ext uri="{BB962C8B-B14F-4D97-AF65-F5344CB8AC3E}">
        <p14:creationId xmlns:p14="http://schemas.microsoft.com/office/powerpoint/2010/main" val="29953125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844107" y="32390727"/>
            <a:ext cx="30603825" cy="10011251"/>
          </a:xfrm>
        </p:spPr>
        <p:txBody>
          <a:bodyPr anchor="t"/>
          <a:lstStyle>
            <a:lvl1pPr algn="l">
              <a:defRPr sz="16500" b="1" cap="all"/>
            </a:lvl1pPr>
          </a:lstStyle>
          <a:p>
            <a:r>
              <a:rPr lang="en-US" smtClean="0"/>
              <a:t>Click to edit Master title style</a:t>
            </a:r>
            <a:endParaRPr lang="en-US"/>
          </a:p>
        </p:txBody>
      </p:sp>
      <p:sp>
        <p:nvSpPr>
          <p:cNvPr id="3" name="Text Placeholder 2"/>
          <p:cNvSpPr>
            <a:spLocks noGrp="1"/>
          </p:cNvSpPr>
          <p:nvPr>
            <p:ph type="body" idx="1"/>
          </p:nvPr>
        </p:nvSpPr>
        <p:spPr>
          <a:xfrm>
            <a:off x="2844107" y="21364346"/>
            <a:ext cx="30603825" cy="11026374"/>
          </a:xfrm>
        </p:spPr>
        <p:txBody>
          <a:bodyPr anchor="b"/>
          <a:lstStyle>
            <a:lvl1pPr marL="0" indent="0">
              <a:buNone/>
              <a:defRPr sz="8200">
                <a:solidFill>
                  <a:schemeClr val="tx1">
                    <a:tint val="75000"/>
                  </a:schemeClr>
                </a:solidFill>
              </a:defRPr>
            </a:lvl1pPr>
            <a:lvl2pPr marL="1880543" indent="0">
              <a:buNone/>
              <a:defRPr sz="7400">
                <a:solidFill>
                  <a:schemeClr val="tx1">
                    <a:tint val="75000"/>
                  </a:schemeClr>
                </a:solidFill>
              </a:defRPr>
            </a:lvl2pPr>
            <a:lvl3pPr marL="3761086" indent="0">
              <a:buNone/>
              <a:defRPr sz="6600">
                <a:solidFill>
                  <a:schemeClr val="tx1">
                    <a:tint val="75000"/>
                  </a:schemeClr>
                </a:solidFill>
              </a:defRPr>
            </a:lvl3pPr>
            <a:lvl4pPr marL="5641630" indent="0">
              <a:buNone/>
              <a:defRPr sz="5800">
                <a:solidFill>
                  <a:schemeClr val="tx1">
                    <a:tint val="75000"/>
                  </a:schemeClr>
                </a:solidFill>
              </a:defRPr>
            </a:lvl4pPr>
            <a:lvl5pPr marL="7522173" indent="0">
              <a:buNone/>
              <a:defRPr sz="5800">
                <a:solidFill>
                  <a:schemeClr val="tx1">
                    <a:tint val="75000"/>
                  </a:schemeClr>
                </a:solidFill>
              </a:defRPr>
            </a:lvl5pPr>
            <a:lvl6pPr marL="9402716" indent="0">
              <a:buNone/>
              <a:defRPr sz="5800">
                <a:solidFill>
                  <a:schemeClr val="tx1">
                    <a:tint val="75000"/>
                  </a:schemeClr>
                </a:solidFill>
              </a:defRPr>
            </a:lvl6pPr>
            <a:lvl7pPr marL="11283259" indent="0">
              <a:buNone/>
              <a:defRPr sz="5800">
                <a:solidFill>
                  <a:schemeClr val="tx1">
                    <a:tint val="75000"/>
                  </a:schemeClr>
                </a:solidFill>
              </a:defRPr>
            </a:lvl7pPr>
            <a:lvl8pPr marL="13163803" indent="0">
              <a:buNone/>
              <a:defRPr sz="5800">
                <a:solidFill>
                  <a:schemeClr val="tx1">
                    <a:tint val="75000"/>
                  </a:schemeClr>
                </a:solidFill>
              </a:defRPr>
            </a:lvl8pPr>
            <a:lvl9pPr marL="15044346" indent="0">
              <a:buNone/>
              <a:defRPr sz="58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3EE5B7-680E-44FF-962F-3113FAB5030E}" type="datetimeFigureOut">
              <a:rPr lang="en-US" smtClean="0"/>
              <a:t>12/2/2014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FB6C12-88B7-467E-AE43-45481E628990}" type="slidenum">
              <a:rPr lang="en-US" smtClean="0"/>
              <a:t>‹#›</a:t>
            </a:fld>
            <a:endParaRPr lang="en-US"/>
          </a:p>
        </p:txBody>
      </p:sp>
    </p:spTree>
    <p:extLst>
      <p:ext uri="{BB962C8B-B14F-4D97-AF65-F5344CB8AC3E}">
        <p14:creationId xmlns:p14="http://schemas.microsoft.com/office/powerpoint/2010/main" val="2149840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800225" y="11761474"/>
            <a:ext cx="15901988" cy="33265830"/>
          </a:xfrm>
        </p:spPr>
        <p:txBody>
          <a:bodyPr/>
          <a:lstStyle>
            <a:lvl1pPr>
              <a:defRPr sz="11500"/>
            </a:lvl1pPr>
            <a:lvl2pPr>
              <a:defRPr sz="9900"/>
            </a:lvl2pPr>
            <a:lvl3pPr>
              <a:defRPr sz="8200"/>
            </a:lvl3pPr>
            <a:lvl4pPr>
              <a:defRPr sz="7400"/>
            </a:lvl4pPr>
            <a:lvl5pPr>
              <a:defRPr sz="7400"/>
            </a:lvl5pPr>
            <a:lvl6pPr>
              <a:defRPr sz="7400"/>
            </a:lvl6pPr>
            <a:lvl7pPr>
              <a:defRPr sz="7400"/>
            </a:lvl7pPr>
            <a:lvl8pPr>
              <a:defRPr sz="7400"/>
            </a:lvl8pPr>
            <a:lvl9pPr>
              <a:defRPr sz="7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8302287" y="11761474"/>
            <a:ext cx="15901988" cy="33265830"/>
          </a:xfrm>
        </p:spPr>
        <p:txBody>
          <a:bodyPr/>
          <a:lstStyle>
            <a:lvl1pPr>
              <a:defRPr sz="11500"/>
            </a:lvl1pPr>
            <a:lvl2pPr>
              <a:defRPr sz="9900"/>
            </a:lvl2pPr>
            <a:lvl3pPr>
              <a:defRPr sz="8200"/>
            </a:lvl3pPr>
            <a:lvl4pPr>
              <a:defRPr sz="7400"/>
            </a:lvl4pPr>
            <a:lvl5pPr>
              <a:defRPr sz="7400"/>
            </a:lvl5pPr>
            <a:lvl6pPr>
              <a:defRPr sz="7400"/>
            </a:lvl6pPr>
            <a:lvl7pPr>
              <a:defRPr sz="7400"/>
            </a:lvl7pPr>
            <a:lvl8pPr>
              <a:defRPr sz="7400"/>
            </a:lvl8pPr>
            <a:lvl9pPr>
              <a:defRPr sz="7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3EE5B7-680E-44FF-962F-3113FAB5030E}" type="datetimeFigureOut">
              <a:rPr lang="en-US" smtClean="0"/>
              <a:t>12/2/2014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FB6C12-88B7-467E-AE43-45481E628990}" type="slidenum">
              <a:rPr lang="en-US" smtClean="0"/>
              <a:t>‹#›</a:t>
            </a:fld>
            <a:endParaRPr lang="en-US"/>
          </a:p>
        </p:txBody>
      </p:sp>
    </p:spTree>
    <p:extLst>
      <p:ext uri="{BB962C8B-B14F-4D97-AF65-F5344CB8AC3E}">
        <p14:creationId xmlns:p14="http://schemas.microsoft.com/office/powerpoint/2010/main" val="25583277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800225" y="11283083"/>
            <a:ext cx="15908240" cy="4702250"/>
          </a:xfrm>
        </p:spPr>
        <p:txBody>
          <a:bodyPr anchor="b"/>
          <a:lstStyle>
            <a:lvl1pPr marL="0" indent="0">
              <a:buNone/>
              <a:defRPr sz="9900" b="1"/>
            </a:lvl1pPr>
            <a:lvl2pPr marL="1880543" indent="0">
              <a:buNone/>
              <a:defRPr sz="8200" b="1"/>
            </a:lvl2pPr>
            <a:lvl3pPr marL="3761086" indent="0">
              <a:buNone/>
              <a:defRPr sz="7400" b="1"/>
            </a:lvl3pPr>
            <a:lvl4pPr marL="5641630" indent="0">
              <a:buNone/>
              <a:defRPr sz="6600" b="1"/>
            </a:lvl4pPr>
            <a:lvl5pPr marL="7522173" indent="0">
              <a:buNone/>
              <a:defRPr sz="6600" b="1"/>
            </a:lvl5pPr>
            <a:lvl6pPr marL="9402716" indent="0">
              <a:buNone/>
              <a:defRPr sz="6600" b="1"/>
            </a:lvl6pPr>
            <a:lvl7pPr marL="11283259" indent="0">
              <a:buNone/>
              <a:defRPr sz="6600" b="1"/>
            </a:lvl7pPr>
            <a:lvl8pPr marL="13163803" indent="0">
              <a:buNone/>
              <a:defRPr sz="6600" b="1"/>
            </a:lvl8pPr>
            <a:lvl9pPr marL="15044346" indent="0">
              <a:buNone/>
              <a:defRPr sz="6600" b="1"/>
            </a:lvl9pPr>
          </a:lstStyle>
          <a:p>
            <a:pPr lvl="0"/>
            <a:r>
              <a:rPr lang="en-US" smtClean="0"/>
              <a:t>Click to edit Master text styles</a:t>
            </a:r>
          </a:p>
        </p:txBody>
      </p:sp>
      <p:sp>
        <p:nvSpPr>
          <p:cNvPr id="4" name="Content Placeholder 3"/>
          <p:cNvSpPr>
            <a:spLocks noGrp="1"/>
          </p:cNvSpPr>
          <p:nvPr>
            <p:ph sz="half" idx="2"/>
          </p:nvPr>
        </p:nvSpPr>
        <p:spPr>
          <a:xfrm>
            <a:off x="1800225" y="15985331"/>
            <a:ext cx="15908240" cy="29041968"/>
          </a:xfrm>
        </p:spPr>
        <p:txBody>
          <a:bodyPr/>
          <a:lstStyle>
            <a:lvl1pPr>
              <a:defRPr sz="9900"/>
            </a:lvl1pPr>
            <a:lvl2pPr>
              <a:defRPr sz="8200"/>
            </a:lvl2pPr>
            <a:lvl3pPr>
              <a:defRPr sz="7400"/>
            </a:lvl3pPr>
            <a:lvl4pPr>
              <a:defRPr sz="6600"/>
            </a:lvl4pPr>
            <a:lvl5pPr>
              <a:defRPr sz="6600"/>
            </a:lvl5pPr>
            <a:lvl6pPr>
              <a:defRPr sz="6600"/>
            </a:lvl6pPr>
            <a:lvl7pPr>
              <a:defRPr sz="6600"/>
            </a:lvl7pPr>
            <a:lvl8pPr>
              <a:defRPr sz="6600"/>
            </a:lvl8pPr>
            <a:lvl9pPr>
              <a:defRPr sz="6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8289788" y="11283083"/>
            <a:ext cx="15914489" cy="4702250"/>
          </a:xfrm>
        </p:spPr>
        <p:txBody>
          <a:bodyPr anchor="b"/>
          <a:lstStyle>
            <a:lvl1pPr marL="0" indent="0">
              <a:buNone/>
              <a:defRPr sz="9900" b="1"/>
            </a:lvl1pPr>
            <a:lvl2pPr marL="1880543" indent="0">
              <a:buNone/>
              <a:defRPr sz="8200" b="1"/>
            </a:lvl2pPr>
            <a:lvl3pPr marL="3761086" indent="0">
              <a:buNone/>
              <a:defRPr sz="7400" b="1"/>
            </a:lvl3pPr>
            <a:lvl4pPr marL="5641630" indent="0">
              <a:buNone/>
              <a:defRPr sz="6600" b="1"/>
            </a:lvl4pPr>
            <a:lvl5pPr marL="7522173" indent="0">
              <a:buNone/>
              <a:defRPr sz="6600" b="1"/>
            </a:lvl5pPr>
            <a:lvl6pPr marL="9402716" indent="0">
              <a:buNone/>
              <a:defRPr sz="6600" b="1"/>
            </a:lvl6pPr>
            <a:lvl7pPr marL="11283259" indent="0">
              <a:buNone/>
              <a:defRPr sz="6600" b="1"/>
            </a:lvl7pPr>
            <a:lvl8pPr marL="13163803" indent="0">
              <a:buNone/>
              <a:defRPr sz="6600" b="1"/>
            </a:lvl8pPr>
            <a:lvl9pPr marL="15044346" indent="0">
              <a:buNone/>
              <a:defRPr sz="6600" b="1"/>
            </a:lvl9pPr>
          </a:lstStyle>
          <a:p>
            <a:pPr lvl="0"/>
            <a:r>
              <a:rPr lang="en-US" smtClean="0"/>
              <a:t>Click to edit Master text styles</a:t>
            </a:r>
          </a:p>
        </p:txBody>
      </p:sp>
      <p:sp>
        <p:nvSpPr>
          <p:cNvPr id="6" name="Content Placeholder 5"/>
          <p:cNvSpPr>
            <a:spLocks noGrp="1"/>
          </p:cNvSpPr>
          <p:nvPr>
            <p:ph sz="quarter" idx="4"/>
          </p:nvPr>
        </p:nvSpPr>
        <p:spPr>
          <a:xfrm>
            <a:off x="18289788" y="15985331"/>
            <a:ext cx="15914489" cy="29041968"/>
          </a:xfrm>
        </p:spPr>
        <p:txBody>
          <a:bodyPr/>
          <a:lstStyle>
            <a:lvl1pPr>
              <a:defRPr sz="9900"/>
            </a:lvl1pPr>
            <a:lvl2pPr>
              <a:defRPr sz="8200"/>
            </a:lvl2pPr>
            <a:lvl3pPr>
              <a:defRPr sz="7400"/>
            </a:lvl3pPr>
            <a:lvl4pPr>
              <a:defRPr sz="6600"/>
            </a:lvl4pPr>
            <a:lvl5pPr>
              <a:defRPr sz="6600"/>
            </a:lvl5pPr>
            <a:lvl6pPr>
              <a:defRPr sz="6600"/>
            </a:lvl6pPr>
            <a:lvl7pPr>
              <a:defRPr sz="6600"/>
            </a:lvl7pPr>
            <a:lvl8pPr>
              <a:defRPr sz="6600"/>
            </a:lvl8pPr>
            <a:lvl9pPr>
              <a:defRPr sz="6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3EE5B7-680E-44FF-962F-3113FAB5030E}" type="datetimeFigureOut">
              <a:rPr lang="en-US" smtClean="0"/>
              <a:t>12/2/2014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7FB6C12-88B7-467E-AE43-45481E628990}" type="slidenum">
              <a:rPr lang="en-US" smtClean="0"/>
              <a:t>‹#›</a:t>
            </a:fld>
            <a:endParaRPr lang="en-US"/>
          </a:p>
        </p:txBody>
      </p:sp>
    </p:spTree>
    <p:extLst>
      <p:ext uri="{BB962C8B-B14F-4D97-AF65-F5344CB8AC3E}">
        <p14:creationId xmlns:p14="http://schemas.microsoft.com/office/powerpoint/2010/main" val="21340330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3EE5B7-680E-44FF-962F-3113FAB5030E}" type="datetimeFigureOut">
              <a:rPr lang="en-US" smtClean="0"/>
              <a:t>12/2/2014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7FB6C12-88B7-467E-AE43-45481E628990}" type="slidenum">
              <a:rPr lang="en-US" smtClean="0"/>
              <a:t>‹#›</a:t>
            </a:fld>
            <a:endParaRPr lang="en-US"/>
          </a:p>
        </p:txBody>
      </p:sp>
    </p:spTree>
    <p:extLst>
      <p:ext uri="{BB962C8B-B14F-4D97-AF65-F5344CB8AC3E}">
        <p14:creationId xmlns:p14="http://schemas.microsoft.com/office/powerpoint/2010/main" val="33351145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3EE5B7-680E-44FF-962F-3113FAB5030E}" type="datetimeFigureOut">
              <a:rPr lang="en-US" smtClean="0"/>
              <a:t>12/2/2014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7FB6C12-88B7-467E-AE43-45481E628990}" type="slidenum">
              <a:rPr lang="en-US" smtClean="0"/>
              <a:t>‹#›</a:t>
            </a:fld>
            <a:endParaRPr lang="en-US"/>
          </a:p>
        </p:txBody>
      </p:sp>
    </p:spTree>
    <p:extLst>
      <p:ext uri="{BB962C8B-B14F-4D97-AF65-F5344CB8AC3E}">
        <p14:creationId xmlns:p14="http://schemas.microsoft.com/office/powerpoint/2010/main" val="39848147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00231" y="2006917"/>
            <a:ext cx="11845232" cy="8541068"/>
          </a:xfrm>
        </p:spPr>
        <p:txBody>
          <a:bodyPr anchor="b"/>
          <a:lstStyle>
            <a:lvl1pPr algn="l">
              <a:defRPr sz="8200" b="1"/>
            </a:lvl1pPr>
          </a:lstStyle>
          <a:p>
            <a:r>
              <a:rPr lang="en-US" smtClean="0"/>
              <a:t>Click to edit Master title style</a:t>
            </a:r>
            <a:endParaRPr lang="en-US"/>
          </a:p>
        </p:txBody>
      </p:sp>
      <p:sp>
        <p:nvSpPr>
          <p:cNvPr id="3" name="Content Placeholder 2"/>
          <p:cNvSpPr>
            <a:spLocks noGrp="1"/>
          </p:cNvSpPr>
          <p:nvPr>
            <p:ph idx="1"/>
          </p:nvPr>
        </p:nvSpPr>
        <p:spPr>
          <a:xfrm>
            <a:off x="14076759" y="2006919"/>
            <a:ext cx="20127516" cy="43020382"/>
          </a:xfrm>
        </p:spPr>
        <p:txBody>
          <a:bodyPr/>
          <a:lstStyle>
            <a:lvl1pPr>
              <a:defRPr sz="13200"/>
            </a:lvl1pPr>
            <a:lvl2pPr>
              <a:defRPr sz="11500"/>
            </a:lvl2pPr>
            <a:lvl3pPr>
              <a:defRPr sz="9900"/>
            </a:lvl3pPr>
            <a:lvl4pPr>
              <a:defRPr sz="8200"/>
            </a:lvl4pPr>
            <a:lvl5pPr>
              <a:defRPr sz="8200"/>
            </a:lvl5pPr>
            <a:lvl6pPr>
              <a:defRPr sz="8200"/>
            </a:lvl6pPr>
            <a:lvl7pPr>
              <a:defRPr sz="8200"/>
            </a:lvl7pPr>
            <a:lvl8pPr>
              <a:defRPr sz="8200"/>
            </a:lvl8pPr>
            <a:lvl9pPr>
              <a:defRPr sz="8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800231" y="10547986"/>
            <a:ext cx="11845232" cy="34479315"/>
          </a:xfrm>
        </p:spPr>
        <p:txBody>
          <a:bodyPr/>
          <a:lstStyle>
            <a:lvl1pPr marL="0" indent="0">
              <a:buNone/>
              <a:defRPr sz="5800"/>
            </a:lvl1pPr>
            <a:lvl2pPr marL="1880543" indent="0">
              <a:buNone/>
              <a:defRPr sz="4900"/>
            </a:lvl2pPr>
            <a:lvl3pPr marL="3761086" indent="0">
              <a:buNone/>
              <a:defRPr sz="4100"/>
            </a:lvl3pPr>
            <a:lvl4pPr marL="5641630" indent="0">
              <a:buNone/>
              <a:defRPr sz="3700"/>
            </a:lvl4pPr>
            <a:lvl5pPr marL="7522173" indent="0">
              <a:buNone/>
              <a:defRPr sz="3700"/>
            </a:lvl5pPr>
            <a:lvl6pPr marL="9402716" indent="0">
              <a:buNone/>
              <a:defRPr sz="3700"/>
            </a:lvl6pPr>
            <a:lvl7pPr marL="11283259" indent="0">
              <a:buNone/>
              <a:defRPr sz="3700"/>
            </a:lvl7pPr>
            <a:lvl8pPr marL="13163803" indent="0">
              <a:buNone/>
              <a:defRPr sz="3700"/>
            </a:lvl8pPr>
            <a:lvl9pPr marL="15044346" indent="0">
              <a:buNone/>
              <a:defRPr sz="37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3EE5B7-680E-44FF-962F-3113FAB5030E}" type="datetimeFigureOut">
              <a:rPr lang="en-US" smtClean="0"/>
              <a:t>12/2/2014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FB6C12-88B7-467E-AE43-45481E628990}" type="slidenum">
              <a:rPr lang="en-US" smtClean="0"/>
              <a:t>‹#›</a:t>
            </a:fld>
            <a:endParaRPr lang="en-US"/>
          </a:p>
        </p:txBody>
      </p:sp>
    </p:spTree>
    <p:extLst>
      <p:ext uri="{BB962C8B-B14F-4D97-AF65-F5344CB8AC3E}">
        <p14:creationId xmlns:p14="http://schemas.microsoft.com/office/powerpoint/2010/main" val="26364497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57134" y="35284410"/>
            <a:ext cx="21602700" cy="4165526"/>
          </a:xfrm>
        </p:spPr>
        <p:txBody>
          <a:bodyPr anchor="b"/>
          <a:lstStyle>
            <a:lvl1pPr algn="l">
              <a:defRPr sz="8200" b="1"/>
            </a:lvl1pPr>
          </a:lstStyle>
          <a:p>
            <a:r>
              <a:rPr lang="en-US" smtClean="0"/>
              <a:t>Click to edit Master title style</a:t>
            </a:r>
            <a:endParaRPr lang="en-US"/>
          </a:p>
        </p:txBody>
      </p:sp>
      <p:sp>
        <p:nvSpPr>
          <p:cNvPr id="3" name="Picture Placeholder 2"/>
          <p:cNvSpPr>
            <a:spLocks noGrp="1"/>
          </p:cNvSpPr>
          <p:nvPr>
            <p:ph type="pic" idx="1"/>
          </p:nvPr>
        </p:nvSpPr>
        <p:spPr>
          <a:xfrm>
            <a:off x="7057134" y="4503896"/>
            <a:ext cx="21602700" cy="30243780"/>
          </a:xfrm>
        </p:spPr>
        <p:txBody>
          <a:bodyPr/>
          <a:lstStyle>
            <a:lvl1pPr marL="0" indent="0">
              <a:buNone/>
              <a:defRPr sz="13200"/>
            </a:lvl1pPr>
            <a:lvl2pPr marL="1880543" indent="0">
              <a:buNone/>
              <a:defRPr sz="11500"/>
            </a:lvl2pPr>
            <a:lvl3pPr marL="3761086" indent="0">
              <a:buNone/>
              <a:defRPr sz="9900"/>
            </a:lvl3pPr>
            <a:lvl4pPr marL="5641630" indent="0">
              <a:buNone/>
              <a:defRPr sz="8200"/>
            </a:lvl4pPr>
            <a:lvl5pPr marL="7522173" indent="0">
              <a:buNone/>
              <a:defRPr sz="8200"/>
            </a:lvl5pPr>
            <a:lvl6pPr marL="9402716" indent="0">
              <a:buNone/>
              <a:defRPr sz="8200"/>
            </a:lvl6pPr>
            <a:lvl7pPr marL="11283259" indent="0">
              <a:buNone/>
              <a:defRPr sz="8200"/>
            </a:lvl7pPr>
            <a:lvl8pPr marL="13163803" indent="0">
              <a:buNone/>
              <a:defRPr sz="8200"/>
            </a:lvl8pPr>
            <a:lvl9pPr marL="15044346" indent="0">
              <a:buNone/>
              <a:defRPr sz="8200"/>
            </a:lvl9pPr>
          </a:lstStyle>
          <a:p>
            <a:endParaRPr lang="en-US"/>
          </a:p>
        </p:txBody>
      </p:sp>
      <p:sp>
        <p:nvSpPr>
          <p:cNvPr id="4" name="Text Placeholder 3"/>
          <p:cNvSpPr>
            <a:spLocks noGrp="1"/>
          </p:cNvSpPr>
          <p:nvPr>
            <p:ph type="body" sz="half" idx="2"/>
          </p:nvPr>
        </p:nvSpPr>
        <p:spPr>
          <a:xfrm>
            <a:off x="7057134" y="39449937"/>
            <a:ext cx="21602700" cy="5915735"/>
          </a:xfrm>
        </p:spPr>
        <p:txBody>
          <a:bodyPr/>
          <a:lstStyle>
            <a:lvl1pPr marL="0" indent="0">
              <a:buNone/>
              <a:defRPr sz="5800"/>
            </a:lvl1pPr>
            <a:lvl2pPr marL="1880543" indent="0">
              <a:buNone/>
              <a:defRPr sz="4900"/>
            </a:lvl2pPr>
            <a:lvl3pPr marL="3761086" indent="0">
              <a:buNone/>
              <a:defRPr sz="4100"/>
            </a:lvl3pPr>
            <a:lvl4pPr marL="5641630" indent="0">
              <a:buNone/>
              <a:defRPr sz="3700"/>
            </a:lvl4pPr>
            <a:lvl5pPr marL="7522173" indent="0">
              <a:buNone/>
              <a:defRPr sz="3700"/>
            </a:lvl5pPr>
            <a:lvl6pPr marL="9402716" indent="0">
              <a:buNone/>
              <a:defRPr sz="3700"/>
            </a:lvl6pPr>
            <a:lvl7pPr marL="11283259" indent="0">
              <a:buNone/>
              <a:defRPr sz="3700"/>
            </a:lvl7pPr>
            <a:lvl8pPr marL="13163803" indent="0">
              <a:buNone/>
              <a:defRPr sz="3700"/>
            </a:lvl8pPr>
            <a:lvl9pPr marL="15044346" indent="0">
              <a:buNone/>
              <a:defRPr sz="37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3EE5B7-680E-44FF-962F-3113FAB5030E}" type="datetimeFigureOut">
              <a:rPr lang="en-US" smtClean="0"/>
              <a:t>12/2/2014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FB6C12-88B7-467E-AE43-45481E628990}" type="slidenum">
              <a:rPr lang="en-US" smtClean="0"/>
              <a:t>‹#›</a:t>
            </a:fld>
            <a:endParaRPr lang="en-US"/>
          </a:p>
        </p:txBody>
      </p:sp>
    </p:spTree>
    <p:extLst>
      <p:ext uri="{BB962C8B-B14F-4D97-AF65-F5344CB8AC3E}">
        <p14:creationId xmlns:p14="http://schemas.microsoft.com/office/powerpoint/2010/main" val="10966261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00225" y="2018590"/>
            <a:ext cx="32404050" cy="8401050"/>
          </a:xfrm>
          <a:prstGeom prst="rect">
            <a:avLst/>
          </a:prstGeom>
        </p:spPr>
        <p:txBody>
          <a:bodyPr vert="horz" lIns="376108" tIns="188056" rIns="376108" bIns="188056"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1800225" y="11761474"/>
            <a:ext cx="32404050" cy="33265830"/>
          </a:xfrm>
          <a:prstGeom prst="rect">
            <a:avLst/>
          </a:prstGeom>
        </p:spPr>
        <p:txBody>
          <a:bodyPr vert="horz" lIns="376108" tIns="188056" rIns="376108" bIns="188056"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1800225" y="46719184"/>
            <a:ext cx="8401050" cy="2683669"/>
          </a:xfrm>
          <a:prstGeom prst="rect">
            <a:avLst/>
          </a:prstGeom>
        </p:spPr>
        <p:txBody>
          <a:bodyPr vert="horz" lIns="376108" tIns="188056" rIns="376108" bIns="188056" rtlCol="0" anchor="ctr"/>
          <a:lstStyle>
            <a:lvl1pPr algn="l">
              <a:defRPr sz="4900">
                <a:solidFill>
                  <a:schemeClr val="tx1">
                    <a:tint val="75000"/>
                  </a:schemeClr>
                </a:solidFill>
              </a:defRPr>
            </a:lvl1pPr>
          </a:lstStyle>
          <a:p>
            <a:fld id="{1D3EE5B7-680E-44FF-962F-3113FAB5030E}" type="datetimeFigureOut">
              <a:rPr lang="en-US" smtClean="0"/>
              <a:t>12/2/2014</a:t>
            </a:fld>
            <a:endParaRPr lang="en-US"/>
          </a:p>
        </p:txBody>
      </p:sp>
      <p:sp>
        <p:nvSpPr>
          <p:cNvPr id="5" name="Footer Placeholder 4"/>
          <p:cNvSpPr>
            <a:spLocks noGrp="1"/>
          </p:cNvSpPr>
          <p:nvPr>
            <p:ph type="ftr" sz="quarter" idx="3"/>
          </p:nvPr>
        </p:nvSpPr>
        <p:spPr>
          <a:xfrm>
            <a:off x="12301538" y="46719184"/>
            <a:ext cx="11401425" cy="2683669"/>
          </a:xfrm>
          <a:prstGeom prst="rect">
            <a:avLst/>
          </a:prstGeom>
        </p:spPr>
        <p:txBody>
          <a:bodyPr vert="horz" lIns="376108" tIns="188056" rIns="376108" bIns="188056" rtlCol="0" anchor="ctr"/>
          <a:lstStyle>
            <a:lvl1pPr algn="ctr">
              <a:defRPr sz="4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5803225" y="46719184"/>
            <a:ext cx="8401050" cy="2683669"/>
          </a:xfrm>
          <a:prstGeom prst="rect">
            <a:avLst/>
          </a:prstGeom>
        </p:spPr>
        <p:txBody>
          <a:bodyPr vert="horz" lIns="376108" tIns="188056" rIns="376108" bIns="188056" rtlCol="0" anchor="ctr"/>
          <a:lstStyle>
            <a:lvl1pPr algn="r">
              <a:defRPr sz="4900">
                <a:solidFill>
                  <a:schemeClr val="tx1">
                    <a:tint val="75000"/>
                  </a:schemeClr>
                </a:solidFill>
              </a:defRPr>
            </a:lvl1pPr>
          </a:lstStyle>
          <a:p>
            <a:fld id="{E7FB6C12-88B7-467E-AE43-45481E628990}" type="slidenum">
              <a:rPr lang="en-US" smtClean="0"/>
              <a:t>‹#›</a:t>
            </a:fld>
            <a:endParaRPr lang="en-US"/>
          </a:p>
        </p:txBody>
      </p:sp>
    </p:spTree>
    <p:extLst>
      <p:ext uri="{BB962C8B-B14F-4D97-AF65-F5344CB8AC3E}">
        <p14:creationId xmlns:p14="http://schemas.microsoft.com/office/powerpoint/2010/main" val="2659232896"/>
      </p:ext>
    </p:extLst>
  </p:cSld>
  <p:clrMap bg1="lt1" tx1="dk1" bg2="lt2" tx2="dk2" accent1="accent1" accent2="accent2" accent3="accent3" accent4="accent4" accent5="accent5" accent6="accent6" hlink="hlink" folHlink="folHlink"/>
  <p:sldLayoutIdLst>
    <p:sldLayoutId id="2147484261" r:id="rId1"/>
    <p:sldLayoutId id="2147484262" r:id="rId2"/>
    <p:sldLayoutId id="2147484263" r:id="rId3"/>
    <p:sldLayoutId id="2147484264" r:id="rId4"/>
    <p:sldLayoutId id="2147484265" r:id="rId5"/>
    <p:sldLayoutId id="2147484266" r:id="rId6"/>
    <p:sldLayoutId id="2147484267" r:id="rId7"/>
    <p:sldLayoutId id="2147484268" r:id="rId8"/>
    <p:sldLayoutId id="2147484269" r:id="rId9"/>
    <p:sldLayoutId id="2147484270" r:id="rId10"/>
    <p:sldLayoutId id="2147484271" r:id="rId11"/>
  </p:sldLayoutIdLst>
  <p:txStyles>
    <p:titleStyle>
      <a:lvl1pPr algn="ctr" defTabSz="3761086" rtl="0" eaLnBrk="1" latinLnBrk="0" hangingPunct="1">
        <a:spcBef>
          <a:spcPct val="0"/>
        </a:spcBef>
        <a:buNone/>
        <a:defRPr sz="18100" kern="1200">
          <a:solidFill>
            <a:schemeClr val="tx1"/>
          </a:solidFill>
          <a:latin typeface="+mj-lt"/>
          <a:ea typeface="+mj-ea"/>
          <a:cs typeface="+mj-cs"/>
        </a:defRPr>
      </a:lvl1pPr>
    </p:titleStyle>
    <p:bodyStyle>
      <a:lvl1pPr marL="1410405" indent="-1410405" algn="l" defTabSz="3761086" rtl="0" eaLnBrk="1" latinLnBrk="0" hangingPunct="1">
        <a:spcBef>
          <a:spcPct val="20000"/>
        </a:spcBef>
        <a:buFont typeface="Arial" pitchFamily="34" charset="0"/>
        <a:buChar char="•"/>
        <a:defRPr sz="13200" kern="1200">
          <a:solidFill>
            <a:schemeClr val="tx1"/>
          </a:solidFill>
          <a:latin typeface="+mn-lt"/>
          <a:ea typeface="+mn-ea"/>
          <a:cs typeface="+mn-cs"/>
        </a:defRPr>
      </a:lvl1pPr>
      <a:lvl2pPr marL="3055884" indent="-1175341" algn="l" defTabSz="3761086" rtl="0" eaLnBrk="1" latinLnBrk="0" hangingPunct="1">
        <a:spcBef>
          <a:spcPct val="20000"/>
        </a:spcBef>
        <a:buFont typeface="Arial" pitchFamily="34" charset="0"/>
        <a:buChar char="–"/>
        <a:defRPr sz="11500" kern="1200">
          <a:solidFill>
            <a:schemeClr val="tx1"/>
          </a:solidFill>
          <a:latin typeface="+mn-lt"/>
          <a:ea typeface="+mn-ea"/>
          <a:cs typeface="+mn-cs"/>
        </a:defRPr>
      </a:lvl2pPr>
      <a:lvl3pPr marL="4701358" indent="-940272" algn="l" defTabSz="3761086" rtl="0" eaLnBrk="1" latinLnBrk="0" hangingPunct="1">
        <a:spcBef>
          <a:spcPct val="20000"/>
        </a:spcBef>
        <a:buFont typeface="Arial" pitchFamily="34" charset="0"/>
        <a:buChar char="•"/>
        <a:defRPr sz="9900" kern="1200">
          <a:solidFill>
            <a:schemeClr val="tx1"/>
          </a:solidFill>
          <a:latin typeface="+mn-lt"/>
          <a:ea typeface="+mn-ea"/>
          <a:cs typeface="+mn-cs"/>
        </a:defRPr>
      </a:lvl3pPr>
      <a:lvl4pPr marL="6581901" indent="-940272" algn="l" defTabSz="3761086" rtl="0" eaLnBrk="1" latinLnBrk="0" hangingPunct="1">
        <a:spcBef>
          <a:spcPct val="20000"/>
        </a:spcBef>
        <a:buFont typeface="Arial" pitchFamily="34" charset="0"/>
        <a:buChar char="–"/>
        <a:defRPr sz="8200" kern="1200">
          <a:solidFill>
            <a:schemeClr val="tx1"/>
          </a:solidFill>
          <a:latin typeface="+mn-lt"/>
          <a:ea typeface="+mn-ea"/>
          <a:cs typeface="+mn-cs"/>
        </a:defRPr>
      </a:lvl4pPr>
      <a:lvl5pPr marL="8462444" indent="-940272" algn="l" defTabSz="3761086" rtl="0" eaLnBrk="1" latinLnBrk="0" hangingPunct="1">
        <a:spcBef>
          <a:spcPct val="20000"/>
        </a:spcBef>
        <a:buFont typeface="Arial" pitchFamily="34" charset="0"/>
        <a:buChar char="»"/>
        <a:defRPr sz="8200" kern="1200">
          <a:solidFill>
            <a:schemeClr val="tx1"/>
          </a:solidFill>
          <a:latin typeface="+mn-lt"/>
          <a:ea typeface="+mn-ea"/>
          <a:cs typeface="+mn-cs"/>
        </a:defRPr>
      </a:lvl5pPr>
      <a:lvl6pPr marL="10342988" indent="-940272" algn="l" defTabSz="3761086" rtl="0" eaLnBrk="1" latinLnBrk="0" hangingPunct="1">
        <a:spcBef>
          <a:spcPct val="20000"/>
        </a:spcBef>
        <a:buFont typeface="Arial" pitchFamily="34" charset="0"/>
        <a:buChar char="•"/>
        <a:defRPr sz="8200" kern="1200">
          <a:solidFill>
            <a:schemeClr val="tx1"/>
          </a:solidFill>
          <a:latin typeface="+mn-lt"/>
          <a:ea typeface="+mn-ea"/>
          <a:cs typeface="+mn-cs"/>
        </a:defRPr>
      </a:lvl6pPr>
      <a:lvl7pPr marL="12223531" indent="-940272" algn="l" defTabSz="3761086" rtl="0" eaLnBrk="1" latinLnBrk="0" hangingPunct="1">
        <a:spcBef>
          <a:spcPct val="20000"/>
        </a:spcBef>
        <a:buFont typeface="Arial" pitchFamily="34" charset="0"/>
        <a:buChar char="•"/>
        <a:defRPr sz="8200" kern="1200">
          <a:solidFill>
            <a:schemeClr val="tx1"/>
          </a:solidFill>
          <a:latin typeface="+mn-lt"/>
          <a:ea typeface="+mn-ea"/>
          <a:cs typeface="+mn-cs"/>
        </a:defRPr>
      </a:lvl7pPr>
      <a:lvl8pPr marL="14104074" indent="-940272" algn="l" defTabSz="3761086" rtl="0" eaLnBrk="1" latinLnBrk="0" hangingPunct="1">
        <a:spcBef>
          <a:spcPct val="20000"/>
        </a:spcBef>
        <a:buFont typeface="Arial" pitchFamily="34" charset="0"/>
        <a:buChar char="•"/>
        <a:defRPr sz="8200" kern="1200">
          <a:solidFill>
            <a:schemeClr val="tx1"/>
          </a:solidFill>
          <a:latin typeface="+mn-lt"/>
          <a:ea typeface="+mn-ea"/>
          <a:cs typeface="+mn-cs"/>
        </a:defRPr>
      </a:lvl8pPr>
      <a:lvl9pPr marL="15984617" indent="-940272" algn="l" defTabSz="3761086" rtl="0" eaLnBrk="1" latinLnBrk="0" hangingPunct="1">
        <a:spcBef>
          <a:spcPct val="20000"/>
        </a:spcBef>
        <a:buFont typeface="Arial" pitchFamily="34" charset="0"/>
        <a:buChar char="•"/>
        <a:defRPr sz="8200" kern="1200">
          <a:solidFill>
            <a:schemeClr val="tx1"/>
          </a:solidFill>
          <a:latin typeface="+mn-lt"/>
          <a:ea typeface="+mn-ea"/>
          <a:cs typeface="+mn-cs"/>
        </a:defRPr>
      </a:lvl9pPr>
    </p:bodyStyle>
    <p:otherStyle>
      <a:defPPr>
        <a:defRPr lang="en-US"/>
      </a:defPPr>
      <a:lvl1pPr marL="0" algn="l" defTabSz="3761086" rtl="0" eaLnBrk="1" latinLnBrk="0" hangingPunct="1">
        <a:defRPr sz="7400" kern="1200">
          <a:solidFill>
            <a:schemeClr val="tx1"/>
          </a:solidFill>
          <a:latin typeface="+mn-lt"/>
          <a:ea typeface="+mn-ea"/>
          <a:cs typeface="+mn-cs"/>
        </a:defRPr>
      </a:lvl1pPr>
      <a:lvl2pPr marL="1880543" algn="l" defTabSz="3761086" rtl="0" eaLnBrk="1" latinLnBrk="0" hangingPunct="1">
        <a:defRPr sz="7400" kern="1200">
          <a:solidFill>
            <a:schemeClr val="tx1"/>
          </a:solidFill>
          <a:latin typeface="+mn-lt"/>
          <a:ea typeface="+mn-ea"/>
          <a:cs typeface="+mn-cs"/>
        </a:defRPr>
      </a:lvl2pPr>
      <a:lvl3pPr marL="3761086" algn="l" defTabSz="3761086" rtl="0" eaLnBrk="1" latinLnBrk="0" hangingPunct="1">
        <a:defRPr sz="7400" kern="1200">
          <a:solidFill>
            <a:schemeClr val="tx1"/>
          </a:solidFill>
          <a:latin typeface="+mn-lt"/>
          <a:ea typeface="+mn-ea"/>
          <a:cs typeface="+mn-cs"/>
        </a:defRPr>
      </a:lvl3pPr>
      <a:lvl4pPr marL="5641630" algn="l" defTabSz="3761086" rtl="0" eaLnBrk="1" latinLnBrk="0" hangingPunct="1">
        <a:defRPr sz="7400" kern="1200">
          <a:solidFill>
            <a:schemeClr val="tx1"/>
          </a:solidFill>
          <a:latin typeface="+mn-lt"/>
          <a:ea typeface="+mn-ea"/>
          <a:cs typeface="+mn-cs"/>
        </a:defRPr>
      </a:lvl4pPr>
      <a:lvl5pPr marL="7522173" algn="l" defTabSz="3761086" rtl="0" eaLnBrk="1" latinLnBrk="0" hangingPunct="1">
        <a:defRPr sz="7400" kern="1200">
          <a:solidFill>
            <a:schemeClr val="tx1"/>
          </a:solidFill>
          <a:latin typeface="+mn-lt"/>
          <a:ea typeface="+mn-ea"/>
          <a:cs typeface="+mn-cs"/>
        </a:defRPr>
      </a:lvl5pPr>
      <a:lvl6pPr marL="9402716" algn="l" defTabSz="3761086" rtl="0" eaLnBrk="1" latinLnBrk="0" hangingPunct="1">
        <a:defRPr sz="7400" kern="1200">
          <a:solidFill>
            <a:schemeClr val="tx1"/>
          </a:solidFill>
          <a:latin typeface="+mn-lt"/>
          <a:ea typeface="+mn-ea"/>
          <a:cs typeface="+mn-cs"/>
        </a:defRPr>
      </a:lvl6pPr>
      <a:lvl7pPr marL="11283259" algn="l" defTabSz="3761086" rtl="0" eaLnBrk="1" latinLnBrk="0" hangingPunct="1">
        <a:defRPr sz="7400" kern="1200">
          <a:solidFill>
            <a:schemeClr val="tx1"/>
          </a:solidFill>
          <a:latin typeface="+mn-lt"/>
          <a:ea typeface="+mn-ea"/>
          <a:cs typeface="+mn-cs"/>
        </a:defRPr>
      </a:lvl7pPr>
      <a:lvl8pPr marL="13163803" algn="l" defTabSz="3761086" rtl="0" eaLnBrk="1" latinLnBrk="0" hangingPunct="1">
        <a:defRPr sz="7400" kern="1200">
          <a:solidFill>
            <a:schemeClr val="tx1"/>
          </a:solidFill>
          <a:latin typeface="+mn-lt"/>
          <a:ea typeface="+mn-ea"/>
          <a:cs typeface="+mn-cs"/>
        </a:defRPr>
      </a:lvl8pPr>
      <a:lvl9pPr marL="15044346" algn="l" defTabSz="3761086" rtl="0" eaLnBrk="1" latinLnBrk="0" hangingPunct="1">
        <a:defRPr sz="7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Flowchart: Document 74"/>
          <p:cNvSpPr/>
          <p:nvPr/>
        </p:nvSpPr>
        <p:spPr>
          <a:xfrm rot="10800000">
            <a:off x="-7" y="-6"/>
            <a:ext cx="36004496" cy="27803480"/>
          </a:xfrm>
          <a:prstGeom prst="flowChartDocument">
            <a:avLst/>
          </a:prstGeom>
          <a:solidFill>
            <a:schemeClr val="accent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Flowchart: Document 75"/>
          <p:cNvSpPr/>
          <p:nvPr/>
        </p:nvSpPr>
        <p:spPr>
          <a:xfrm rot="10800000">
            <a:off x="-10" y="429246"/>
            <a:ext cx="36004499" cy="27374228"/>
          </a:xfrm>
          <a:prstGeom prst="flowChartDocumen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Flowchart: Document 70"/>
          <p:cNvSpPr/>
          <p:nvPr/>
        </p:nvSpPr>
        <p:spPr>
          <a:xfrm rot="10800000" flipH="1">
            <a:off x="-23141" y="281654"/>
            <a:ext cx="36027630" cy="27540197"/>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21495"/>
              <a:gd name="connsiteX1" fmla="*/ 21600 w 21600"/>
              <a:gd name="connsiteY1" fmla="*/ 0 h 21495"/>
              <a:gd name="connsiteX2" fmla="*/ 15601 w 21600"/>
              <a:gd name="connsiteY2" fmla="*/ 18514 h 21495"/>
              <a:gd name="connsiteX3" fmla="*/ 0 w 21600"/>
              <a:gd name="connsiteY3" fmla="*/ 20172 h 21495"/>
              <a:gd name="connsiteX4" fmla="*/ 0 w 21600"/>
              <a:gd name="connsiteY4" fmla="*/ 0 h 21495"/>
              <a:gd name="connsiteX0" fmla="*/ 0 w 15601"/>
              <a:gd name="connsiteY0" fmla="*/ 29 h 21524"/>
              <a:gd name="connsiteX1" fmla="*/ 15591 w 15601"/>
              <a:gd name="connsiteY1" fmla="*/ 0 h 21524"/>
              <a:gd name="connsiteX2" fmla="*/ 15601 w 15601"/>
              <a:gd name="connsiteY2" fmla="*/ 18543 h 21524"/>
              <a:gd name="connsiteX3" fmla="*/ 0 w 15601"/>
              <a:gd name="connsiteY3" fmla="*/ 20201 h 21524"/>
              <a:gd name="connsiteX4" fmla="*/ 0 w 15601"/>
              <a:gd name="connsiteY4" fmla="*/ 29 h 21524"/>
              <a:gd name="connsiteX0" fmla="*/ 0 w 15601"/>
              <a:gd name="connsiteY0" fmla="*/ 29 h 21278"/>
              <a:gd name="connsiteX1" fmla="*/ 15591 w 15601"/>
              <a:gd name="connsiteY1" fmla="*/ 0 h 21278"/>
              <a:gd name="connsiteX2" fmla="*/ 15601 w 15601"/>
              <a:gd name="connsiteY2" fmla="*/ 18543 h 21278"/>
              <a:gd name="connsiteX3" fmla="*/ 0 w 15601"/>
              <a:gd name="connsiteY3" fmla="*/ 20201 h 21278"/>
              <a:gd name="connsiteX4" fmla="*/ 0 w 15601"/>
              <a:gd name="connsiteY4" fmla="*/ 29 h 21278"/>
              <a:gd name="connsiteX0" fmla="*/ 0 w 15601"/>
              <a:gd name="connsiteY0" fmla="*/ 29 h 21156"/>
              <a:gd name="connsiteX1" fmla="*/ 15591 w 15601"/>
              <a:gd name="connsiteY1" fmla="*/ 0 h 21156"/>
              <a:gd name="connsiteX2" fmla="*/ 15601 w 15601"/>
              <a:gd name="connsiteY2" fmla="*/ 18543 h 21156"/>
              <a:gd name="connsiteX3" fmla="*/ 0 w 15601"/>
              <a:gd name="connsiteY3" fmla="*/ 20201 h 21156"/>
              <a:gd name="connsiteX4" fmla="*/ 0 w 15601"/>
              <a:gd name="connsiteY4" fmla="*/ 29 h 21156"/>
              <a:gd name="connsiteX0" fmla="*/ 0 w 15601"/>
              <a:gd name="connsiteY0" fmla="*/ 29 h 21172"/>
              <a:gd name="connsiteX1" fmla="*/ 15591 w 15601"/>
              <a:gd name="connsiteY1" fmla="*/ 0 h 21172"/>
              <a:gd name="connsiteX2" fmla="*/ 15601 w 15601"/>
              <a:gd name="connsiteY2" fmla="*/ 18543 h 21172"/>
              <a:gd name="connsiteX3" fmla="*/ 0 w 15601"/>
              <a:gd name="connsiteY3" fmla="*/ 20201 h 21172"/>
              <a:gd name="connsiteX4" fmla="*/ 0 w 15601"/>
              <a:gd name="connsiteY4" fmla="*/ 29 h 21172"/>
              <a:gd name="connsiteX0" fmla="*/ 0 w 15601"/>
              <a:gd name="connsiteY0" fmla="*/ 29 h 21294"/>
              <a:gd name="connsiteX1" fmla="*/ 15591 w 15601"/>
              <a:gd name="connsiteY1" fmla="*/ 0 h 21294"/>
              <a:gd name="connsiteX2" fmla="*/ 15601 w 15601"/>
              <a:gd name="connsiteY2" fmla="*/ 18543 h 21294"/>
              <a:gd name="connsiteX3" fmla="*/ 0 w 15601"/>
              <a:gd name="connsiteY3" fmla="*/ 20201 h 21294"/>
              <a:gd name="connsiteX4" fmla="*/ 0 w 15601"/>
              <a:gd name="connsiteY4" fmla="*/ 29 h 21294"/>
              <a:gd name="connsiteX0" fmla="*/ 0 w 15601"/>
              <a:gd name="connsiteY0" fmla="*/ 29 h 21270"/>
              <a:gd name="connsiteX1" fmla="*/ 15591 w 15601"/>
              <a:gd name="connsiteY1" fmla="*/ 0 h 21270"/>
              <a:gd name="connsiteX2" fmla="*/ 15601 w 15601"/>
              <a:gd name="connsiteY2" fmla="*/ 18543 h 21270"/>
              <a:gd name="connsiteX3" fmla="*/ 0 w 15601"/>
              <a:gd name="connsiteY3" fmla="*/ 20201 h 21270"/>
              <a:gd name="connsiteX4" fmla="*/ 0 w 15601"/>
              <a:gd name="connsiteY4" fmla="*/ 29 h 21270"/>
              <a:gd name="connsiteX0" fmla="*/ 0 w 15601"/>
              <a:gd name="connsiteY0" fmla="*/ 29 h 21322"/>
              <a:gd name="connsiteX1" fmla="*/ 15591 w 15601"/>
              <a:gd name="connsiteY1" fmla="*/ 0 h 21322"/>
              <a:gd name="connsiteX2" fmla="*/ 15601 w 15601"/>
              <a:gd name="connsiteY2" fmla="*/ 18863 h 21322"/>
              <a:gd name="connsiteX3" fmla="*/ 0 w 15601"/>
              <a:gd name="connsiteY3" fmla="*/ 20201 h 21322"/>
              <a:gd name="connsiteX4" fmla="*/ 0 w 15601"/>
              <a:gd name="connsiteY4" fmla="*/ 29 h 21322"/>
              <a:gd name="connsiteX0" fmla="*/ 0 w 15601"/>
              <a:gd name="connsiteY0" fmla="*/ 29 h 21347"/>
              <a:gd name="connsiteX1" fmla="*/ 15591 w 15601"/>
              <a:gd name="connsiteY1" fmla="*/ 0 h 21347"/>
              <a:gd name="connsiteX2" fmla="*/ 15601 w 15601"/>
              <a:gd name="connsiteY2" fmla="*/ 18863 h 21347"/>
              <a:gd name="connsiteX3" fmla="*/ 0 w 15601"/>
              <a:gd name="connsiteY3" fmla="*/ 20201 h 21347"/>
              <a:gd name="connsiteX4" fmla="*/ 0 w 15601"/>
              <a:gd name="connsiteY4" fmla="*/ 29 h 21347"/>
              <a:gd name="connsiteX0" fmla="*/ 0 w 15601"/>
              <a:gd name="connsiteY0" fmla="*/ 29 h 21222"/>
              <a:gd name="connsiteX1" fmla="*/ 15591 w 15601"/>
              <a:gd name="connsiteY1" fmla="*/ 0 h 21222"/>
              <a:gd name="connsiteX2" fmla="*/ 15601 w 15601"/>
              <a:gd name="connsiteY2" fmla="*/ 18863 h 21222"/>
              <a:gd name="connsiteX3" fmla="*/ 0 w 15601"/>
              <a:gd name="connsiteY3" fmla="*/ 20201 h 21222"/>
              <a:gd name="connsiteX4" fmla="*/ 0 w 15601"/>
              <a:gd name="connsiteY4" fmla="*/ 29 h 21222"/>
              <a:gd name="connsiteX0" fmla="*/ 0 w 15601"/>
              <a:gd name="connsiteY0" fmla="*/ 29 h 21210"/>
              <a:gd name="connsiteX1" fmla="*/ 15591 w 15601"/>
              <a:gd name="connsiteY1" fmla="*/ 0 h 21210"/>
              <a:gd name="connsiteX2" fmla="*/ 15601 w 15601"/>
              <a:gd name="connsiteY2" fmla="*/ 18863 h 21210"/>
              <a:gd name="connsiteX3" fmla="*/ 0 w 15601"/>
              <a:gd name="connsiteY3" fmla="*/ 20201 h 21210"/>
              <a:gd name="connsiteX4" fmla="*/ 0 w 15601"/>
              <a:gd name="connsiteY4" fmla="*/ 29 h 21210"/>
              <a:gd name="connsiteX0" fmla="*/ 0 w 15601"/>
              <a:gd name="connsiteY0" fmla="*/ 29 h 21275"/>
              <a:gd name="connsiteX1" fmla="*/ 15591 w 15601"/>
              <a:gd name="connsiteY1" fmla="*/ 0 h 21275"/>
              <a:gd name="connsiteX2" fmla="*/ 15601 w 15601"/>
              <a:gd name="connsiteY2" fmla="*/ 19241 h 21275"/>
              <a:gd name="connsiteX3" fmla="*/ 0 w 15601"/>
              <a:gd name="connsiteY3" fmla="*/ 20201 h 21275"/>
              <a:gd name="connsiteX4" fmla="*/ 0 w 15601"/>
              <a:gd name="connsiteY4" fmla="*/ 29 h 21275"/>
              <a:gd name="connsiteX0" fmla="*/ 0 w 15601"/>
              <a:gd name="connsiteY0" fmla="*/ 29 h 21467"/>
              <a:gd name="connsiteX1" fmla="*/ 15591 w 15601"/>
              <a:gd name="connsiteY1" fmla="*/ 0 h 21467"/>
              <a:gd name="connsiteX2" fmla="*/ 15601 w 15601"/>
              <a:gd name="connsiteY2" fmla="*/ 19241 h 21467"/>
              <a:gd name="connsiteX3" fmla="*/ 0 w 15601"/>
              <a:gd name="connsiteY3" fmla="*/ 20434 h 21467"/>
              <a:gd name="connsiteX4" fmla="*/ 0 w 15601"/>
              <a:gd name="connsiteY4" fmla="*/ 29 h 21467"/>
              <a:gd name="connsiteX0" fmla="*/ 0 w 15601"/>
              <a:gd name="connsiteY0" fmla="*/ 29 h 21343"/>
              <a:gd name="connsiteX1" fmla="*/ 15591 w 15601"/>
              <a:gd name="connsiteY1" fmla="*/ 0 h 21343"/>
              <a:gd name="connsiteX2" fmla="*/ 15601 w 15601"/>
              <a:gd name="connsiteY2" fmla="*/ 19241 h 21343"/>
              <a:gd name="connsiteX3" fmla="*/ 0 w 15601"/>
              <a:gd name="connsiteY3" fmla="*/ 20434 h 21343"/>
              <a:gd name="connsiteX4" fmla="*/ 0 w 15601"/>
              <a:gd name="connsiteY4" fmla="*/ 29 h 21343"/>
              <a:gd name="connsiteX0" fmla="*/ 0 w 15601"/>
              <a:gd name="connsiteY0" fmla="*/ 29 h 21351"/>
              <a:gd name="connsiteX1" fmla="*/ 15591 w 15601"/>
              <a:gd name="connsiteY1" fmla="*/ 0 h 21351"/>
              <a:gd name="connsiteX2" fmla="*/ 15601 w 15601"/>
              <a:gd name="connsiteY2" fmla="*/ 19241 h 21351"/>
              <a:gd name="connsiteX3" fmla="*/ 0 w 15601"/>
              <a:gd name="connsiteY3" fmla="*/ 20434 h 21351"/>
              <a:gd name="connsiteX4" fmla="*/ 0 w 15601"/>
              <a:gd name="connsiteY4" fmla="*/ 29 h 213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601" h="21351">
                <a:moveTo>
                  <a:pt x="0" y="29"/>
                </a:moveTo>
                <a:lnTo>
                  <a:pt x="15591" y="0"/>
                </a:lnTo>
                <a:cubicBezTo>
                  <a:pt x="15591" y="5774"/>
                  <a:pt x="15601" y="13467"/>
                  <a:pt x="15601" y="19241"/>
                </a:cubicBezTo>
                <a:cubicBezTo>
                  <a:pt x="10638" y="19328"/>
                  <a:pt x="7602" y="23020"/>
                  <a:pt x="0" y="20434"/>
                </a:cubicBezTo>
                <a:lnTo>
                  <a:pt x="0" y="29"/>
                </a:lnTo>
                <a:close/>
              </a:path>
            </a:pathLst>
          </a:cu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t> </a:t>
            </a:r>
            <a:endParaRPr lang="en-US"/>
          </a:p>
        </p:txBody>
      </p:sp>
      <p:sp>
        <p:nvSpPr>
          <p:cNvPr id="78" name="Flowchart: Document 70"/>
          <p:cNvSpPr/>
          <p:nvPr/>
        </p:nvSpPr>
        <p:spPr>
          <a:xfrm rot="10800000" flipH="1">
            <a:off x="-46304" y="539779"/>
            <a:ext cx="36050793" cy="48897579"/>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21495"/>
              <a:gd name="connsiteX1" fmla="*/ 21600 w 21600"/>
              <a:gd name="connsiteY1" fmla="*/ 0 h 21495"/>
              <a:gd name="connsiteX2" fmla="*/ 15601 w 21600"/>
              <a:gd name="connsiteY2" fmla="*/ 18514 h 21495"/>
              <a:gd name="connsiteX3" fmla="*/ 0 w 21600"/>
              <a:gd name="connsiteY3" fmla="*/ 20172 h 21495"/>
              <a:gd name="connsiteX4" fmla="*/ 0 w 21600"/>
              <a:gd name="connsiteY4" fmla="*/ 0 h 21495"/>
              <a:gd name="connsiteX0" fmla="*/ 0 w 15601"/>
              <a:gd name="connsiteY0" fmla="*/ 29 h 21524"/>
              <a:gd name="connsiteX1" fmla="*/ 15591 w 15601"/>
              <a:gd name="connsiteY1" fmla="*/ 0 h 21524"/>
              <a:gd name="connsiteX2" fmla="*/ 15601 w 15601"/>
              <a:gd name="connsiteY2" fmla="*/ 18543 h 21524"/>
              <a:gd name="connsiteX3" fmla="*/ 0 w 15601"/>
              <a:gd name="connsiteY3" fmla="*/ 20201 h 21524"/>
              <a:gd name="connsiteX4" fmla="*/ 0 w 15601"/>
              <a:gd name="connsiteY4" fmla="*/ 29 h 21524"/>
              <a:gd name="connsiteX0" fmla="*/ 0 w 15601"/>
              <a:gd name="connsiteY0" fmla="*/ 29 h 21278"/>
              <a:gd name="connsiteX1" fmla="*/ 15591 w 15601"/>
              <a:gd name="connsiteY1" fmla="*/ 0 h 21278"/>
              <a:gd name="connsiteX2" fmla="*/ 15601 w 15601"/>
              <a:gd name="connsiteY2" fmla="*/ 18543 h 21278"/>
              <a:gd name="connsiteX3" fmla="*/ 0 w 15601"/>
              <a:gd name="connsiteY3" fmla="*/ 20201 h 21278"/>
              <a:gd name="connsiteX4" fmla="*/ 0 w 15601"/>
              <a:gd name="connsiteY4" fmla="*/ 29 h 21278"/>
              <a:gd name="connsiteX0" fmla="*/ 0 w 15601"/>
              <a:gd name="connsiteY0" fmla="*/ 29 h 21156"/>
              <a:gd name="connsiteX1" fmla="*/ 15591 w 15601"/>
              <a:gd name="connsiteY1" fmla="*/ 0 h 21156"/>
              <a:gd name="connsiteX2" fmla="*/ 15601 w 15601"/>
              <a:gd name="connsiteY2" fmla="*/ 18543 h 21156"/>
              <a:gd name="connsiteX3" fmla="*/ 0 w 15601"/>
              <a:gd name="connsiteY3" fmla="*/ 20201 h 21156"/>
              <a:gd name="connsiteX4" fmla="*/ 0 w 15601"/>
              <a:gd name="connsiteY4" fmla="*/ 29 h 21156"/>
              <a:gd name="connsiteX0" fmla="*/ 0 w 15601"/>
              <a:gd name="connsiteY0" fmla="*/ 29 h 21172"/>
              <a:gd name="connsiteX1" fmla="*/ 15591 w 15601"/>
              <a:gd name="connsiteY1" fmla="*/ 0 h 21172"/>
              <a:gd name="connsiteX2" fmla="*/ 15601 w 15601"/>
              <a:gd name="connsiteY2" fmla="*/ 18543 h 21172"/>
              <a:gd name="connsiteX3" fmla="*/ 0 w 15601"/>
              <a:gd name="connsiteY3" fmla="*/ 20201 h 21172"/>
              <a:gd name="connsiteX4" fmla="*/ 0 w 15601"/>
              <a:gd name="connsiteY4" fmla="*/ 29 h 21172"/>
              <a:gd name="connsiteX0" fmla="*/ 0 w 15601"/>
              <a:gd name="connsiteY0" fmla="*/ 29 h 21294"/>
              <a:gd name="connsiteX1" fmla="*/ 15591 w 15601"/>
              <a:gd name="connsiteY1" fmla="*/ 0 h 21294"/>
              <a:gd name="connsiteX2" fmla="*/ 15601 w 15601"/>
              <a:gd name="connsiteY2" fmla="*/ 18543 h 21294"/>
              <a:gd name="connsiteX3" fmla="*/ 0 w 15601"/>
              <a:gd name="connsiteY3" fmla="*/ 20201 h 21294"/>
              <a:gd name="connsiteX4" fmla="*/ 0 w 15601"/>
              <a:gd name="connsiteY4" fmla="*/ 29 h 21294"/>
              <a:gd name="connsiteX0" fmla="*/ 0 w 15601"/>
              <a:gd name="connsiteY0" fmla="*/ 29 h 21270"/>
              <a:gd name="connsiteX1" fmla="*/ 15591 w 15601"/>
              <a:gd name="connsiteY1" fmla="*/ 0 h 21270"/>
              <a:gd name="connsiteX2" fmla="*/ 15601 w 15601"/>
              <a:gd name="connsiteY2" fmla="*/ 18543 h 21270"/>
              <a:gd name="connsiteX3" fmla="*/ 0 w 15601"/>
              <a:gd name="connsiteY3" fmla="*/ 20201 h 21270"/>
              <a:gd name="connsiteX4" fmla="*/ 0 w 15601"/>
              <a:gd name="connsiteY4" fmla="*/ 29 h 21270"/>
              <a:gd name="connsiteX0" fmla="*/ 0 w 15601"/>
              <a:gd name="connsiteY0" fmla="*/ 29 h 21322"/>
              <a:gd name="connsiteX1" fmla="*/ 15591 w 15601"/>
              <a:gd name="connsiteY1" fmla="*/ 0 h 21322"/>
              <a:gd name="connsiteX2" fmla="*/ 15601 w 15601"/>
              <a:gd name="connsiteY2" fmla="*/ 18863 h 21322"/>
              <a:gd name="connsiteX3" fmla="*/ 0 w 15601"/>
              <a:gd name="connsiteY3" fmla="*/ 20201 h 21322"/>
              <a:gd name="connsiteX4" fmla="*/ 0 w 15601"/>
              <a:gd name="connsiteY4" fmla="*/ 29 h 21322"/>
              <a:gd name="connsiteX0" fmla="*/ 0 w 15601"/>
              <a:gd name="connsiteY0" fmla="*/ 29 h 21347"/>
              <a:gd name="connsiteX1" fmla="*/ 15591 w 15601"/>
              <a:gd name="connsiteY1" fmla="*/ 0 h 21347"/>
              <a:gd name="connsiteX2" fmla="*/ 15601 w 15601"/>
              <a:gd name="connsiteY2" fmla="*/ 18863 h 21347"/>
              <a:gd name="connsiteX3" fmla="*/ 0 w 15601"/>
              <a:gd name="connsiteY3" fmla="*/ 20201 h 21347"/>
              <a:gd name="connsiteX4" fmla="*/ 0 w 15601"/>
              <a:gd name="connsiteY4" fmla="*/ 29 h 21347"/>
              <a:gd name="connsiteX0" fmla="*/ 0 w 15601"/>
              <a:gd name="connsiteY0" fmla="*/ 29 h 21222"/>
              <a:gd name="connsiteX1" fmla="*/ 15591 w 15601"/>
              <a:gd name="connsiteY1" fmla="*/ 0 h 21222"/>
              <a:gd name="connsiteX2" fmla="*/ 15601 w 15601"/>
              <a:gd name="connsiteY2" fmla="*/ 18863 h 21222"/>
              <a:gd name="connsiteX3" fmla="*/ 0 w 15601"/>
              <a:gd name="connsiteY3" fmla="*/ 20201 h 21222"/>
              <a:gd name="connsiteX4" fmla="*/ 0 w 15601"/>
              <a:gd name="connsiteY4" fmla="*/ 29 h 21222"/>
              <a:gd name="connsiteX0" fmla="*/ 0 w 15601"/>
              <a:gd name="connsiteY0" fmla="*/ 29 h 21210"/>
              <a:gd name="connsiteX1" fmla="*/ 15591 w 15601"/>
              <a:gd name="connsiteY1" fmla="*/ 0 h 21210"/>
              <a:gd name="connsiteX2" fmla="*/ 15601 w 15601"/>
              <a:gd name="connsiteY2" fmla="*/ 18863 h 21210"/>
              <a:gd name="connsiteX3" fmla="*/ 0 w 15601"/>
              <a:gd name="connsiteY3" fmla="*/ 20201 h 21210"/>
              <a:gd name="connsiteX4" fmla="*/ 0 w 15601"/>
              <a:gd name="connsiteY4" fmla="*/ 29 h 21210"/>
              <a:gd name="connsiteX0" fmla="*/ 0 w 15601"/>
              <a:gd name="connsiteY0" fmla="*/ 29 h 21275"/>
              <a:gd name="connsiteX1" fmla="*/ 15591 w 15601"/>
              <a:gd name="connsiteY1" fmla="*/ 0 h 21275"/>
              <a:gd name="connsiteX2" fmla="*/ 15601 w 15601"/>
              <a:gd name="connsiteY2" fmla="*/ 19241 h 21275"/>
              <a:gd name="connsiteX3" fmla="*/ 0 w 15601"/>
              <a:gd name="connsiteY3" fmla="*/ 20201 h 21275"/>
              <a:gd name="connsiteX4" fmla="*/ 0 w 15601"/>
              <a:gd name="connsiteY4" fmla="*/ 29 h 21275"/>
              <a:gd name="connsiteX0" fmla="*/ 0 w 15601"/>
              <a:gd name="connsiteY0" fmla="*/ 29 h 21467"/>
              <a:gd name="connsiteX1" fmla="*/ 15591 w 15601"/>
              <a:gd name="connsiteY1" fmla="*/ 0 h 21467"/>
              <a:gd name="connsiteX2" fmla="*/ 15601 w 15601"/>
              <a:gd name="connsiteY2" fmla="*/ 19241 h 21467"/>
              <a:gd name="connsiteX3" fmla="*/ 0 w 15601"/>
              <a:gd name="connsiteY3" fmla="*/ 20434 h 21467"/>
              <a:gd name="connsiteX4" fmla="*/ 0 w 15601"/>
              <a:gd name="connsiteY4" fmla="*/ 29 h 21467"/>
              <a:gd name="connsiteX0" fmla="*/ 0 w 15601"/>
              <a:gd name="connsiteY0" fmla="*/ 29 h 21343"/>
              <a:gd name="connsiteX1" fmla="*/ 15591 w 15601"/>
              <a:gd name="connsiteY1" fmla="*/ 0 h 21343"/>
              <a:gd name="connsiteX2" fmla="*/ 15601 w 15601"/>
              <a:gd name="connsiteY2" fmla="*/ 19241 h 21343"/>
              <a:gd name="connsiteX3" fmla="*/ 0 w 15601"/>
              <a:gd name="connsiteY3" fmla="*/ 20434 h 21343"/>
              <a:gd name="connsiteX4" fmla="*/ 0 w 15601"/>
              <a:gd name="connsiteY4" fmla="*/ 29 h 21343"/>
              <a:gd name="connsiteX0" fmla="*/ 0 w 15601"/>
              <a:gd name="connsiteY0" fmla="*/ 29 h 21351"/>
              <a:gd name="connsiteX1" fmla="*/ 15591 w 15601"/>
              <a:gd name="connsiteY1" fmla="*/ 0 h 21351"/>
              <a:gd name="connsiteX2" fmla="*/ 15601 w 15601"/>
              <a:gd name="connsiteY2" fmla="*/ 19241 h 21351"/>
              <a:gd name="connsiteX3" fmla="*/ 0 w 15601"/>
              <a:gd name="connsiteY3" fmla="*/ 20434 h 21351"/>
              <a:gd name="connsiteX4" fmla="*/ 0 w 15601"/>
              <a:gd name="connsiteY4" fmla="*/ 29 h 213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601" h="21351">
                <a:moveTo>
                  <a:pt x="0" y="29"/>
                </a:moveTo>
                <a:lnTo>
                  <a:pt x="15591" y="0"/>
                </a:lnTo>
                <a:cubicBezTo>
                  <a:pt x="15591" y="5774"/>
                  <a:pt x="15601" y="13467"/>
                  <a:pt x="15601" y="19241"/>
                </a:cubicBezTo>
                <a:cubicBezTo>
                  <a:pt x="10638" y="19328"/>
                  <a:pt x="7602" y="23020"/>
                  <a:pt x="0" y="20434"/>
                </a:cubicBezTo>
                <a:lnTo>
                  <a:pt x="0" y="29"/>
                </a:lnTo>
                <a:close/>
              </a:path>
            </a:pathLst>
          </a:custGeom>
          <a:gradFill flip="none" rotWithShape="1">
            <a:gsLst>
              <a:gs pos="0">
                <a:schemeClr val="bg1"/>
              </a:gs>
              <a:gs pos="100000">
                <a:schemeClr val="bg2">
                  <a:lumMod val="75000"/>
                </a:schemeClr>
              </a:gs>
            </a:gsLst>
            <a:lin ang="27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 </a:t>
            </a:r>
            <a:endParaRPr lang="en-US" dirty="0"/>
          </a:p>
        </p:txBody>
      </p:sp>
      <p:sp>
        <p:nvSpPr>
          <p:cNvPr id="81" name="Rectangle 10"/>
          <p:cNvSpPr>
            <a:spLocks noChangeArrowheads="1"/>
          </p:cNvSpPr>
          <p:nvPr/>
        </p:nvSpPr>
        <p:spPr bwMode="auto">
          <a:xfrm>
            <a:off x="20854765" y="32863061"/>
            <a:ext cx="14324053" cy="1679301"/>
          </a:xfrm>
          <a:prstGeom prst="rect">
            <a:avLst/>
          </a:prstGeom>
          <a:solidFill>
            <a:schemeClr val="accent5"/>
          </a:solidFill>
          <a:ln w="9525">
            <a:noFill/>
            <a:miter lim="800000"/>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none" lIns="137126" tIns="68563" rIns="137126" bIns="68563" anchor="ctr"/>
          <a:lstStyle/>
          <a:p>
            <a:pPr lvl="0" algn="ctr" defTabSz="1098088" eaLnBrk="0" fontAlgn="base" hangingPunct="0">
              <a:spcBef>
                <a:spcPct val="0"/>
              </a:spcBef>
              <a:spcAft>
                <a:spcPct val="0"/>
              </a:spcAft>
              <a:defRPr/>
            </a:pPr>
            <a:r>
              <a:rPr lang="ar-SA" sz="8000" b="1" dirty="0">
                <a:solidFill>
                  <a:srgbClr val="FFFF99"/>
                </a:solidFill>
                <a:effectLst>
                  <a:outerShdw blurRad="38100" dist="38100" dir="2700000" algn="tl">
                    <a:srgbClr val="000000"/>
                  </a:outerShdw>
                </a:effectLst>
                <a:latin typeface="Arial" charset="0"/>
                <a:cs typeface="Arial" charset="0"/>
              </a:rPr>
              <a:t>بعض نتائج البحث</a:t>
            </a:r>
            <a:endParaRPr lang="en-US" sz="8000" b="1" dirty="0">
              <a:solidFill>
                <a:srgbClr val="FFFF99"/>
              </a:solidFill>
              <a:effectLst>
                <a:outerShdw blurRad="38100" dist="38100" dir="2700000" algn="tl">
                  <a:srgbClr val="000000"/>
                </a:outerShdw>
              </a:effectLst>
              <a:latin typeface="Arial" charset="0"/>
              <a:cs typeface="Arial" charset="0"/>
            </a:endParaRPr>
          </a:p>
        </p:txBody>
      </p:sp>
      <p:sp>
        <p:nvSpPr>
          <p:cNvPr id="83" name="Rectangle 10"/>
          <p:cNvSpPr>
            <a:spLocks noChangeArrowheads="1"/>
          </p:cNvSpPr>
          <p:nvPr/>
        </p:nvSpPr>
        <p:spPr bwMode="auto">
          <a:xfrm>
            <a:off x="27365818" y="7844589"/>
            <a:ext cx="7812999" cy="1529299"/>
          </a:xfrm>
          <a:prstGeom prst="rect">
            <a:avLst/>
          </a:prstGeom>
          <a:solidFill>
            <a:schemeClr val="accent5"/>
          </a:solidFill>
          <a:ln w="9525">
            <a:noFill/>
            <a:miter lim="800000"/>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none" lIns="137126" tIns="68563" rIns="137126" bIns="68563" anchor="ctr"/>
          <a:lstStyle/>
          <a:p>
            <a:pPr lvl="0" algn="ctr" defTabSz="1098088" eaLnBrk="0" fontAlgn="base" hangingPunct="0">
              <a:spcBef>
                <a:spcPct val="0"/>
              </a:spcBef>
              <a:spcAft>
                <a:spcPct val="0"/>
              </a:spcAft>
              <a:defRPr/>
            </a:pPr>
            <a:r>
              <a:rPr lang="ar-EG" sz="8000" b="1" dirty="0">
                <a:solidFill>
                  <a:srgbClr val="FFFF99"/>
                </a:solidFill>
                <a:effectLst>
                  <a:outerShdw blurRad="38100" dist="38100" dir="2700000" algn="tl">
                    <a:srgbClr val="000000"/>
                  </a:outerShdw>
                </a:effectLst>
                <a:latin typeface="Arial" charset="0"/>
                <a:cs typeface="Arial" charset="0"/>
              </a:rPr>
              <a:t>مقدمة</a:t>
            </a:r>
            <a:r>
              <a:rPr lang="ar-SA" sz="8000" b="1" dirty="0">
                <a:solidFill>
                  <a:srgbClr val="FFFF99"/>
                </a:solidFill>
                <a:effectLst>
                  <a:outerShdw blurRad="38100" dist="38100" dir="2700000" algn="tl">
                    <a:srgbClr val="000000"/>
                  </a:outerShdw>
                </a:effectLst>
                <a:latin typeface="Arial" charset="0"/>
                <a:cs typeface="Arial" charset="0"/>
              </a:rPr>
              <a:t> البحث </a:t>
            </a:r>
            <a:endParaRPr lang="en-US" sz="8000" b="1" dirty="0">
              <a:solidFill>
                <a:srgbClr val="FFFF99"/>
              </a:solidFill>
              <a:effectLst>
                <a:outerShdw blurRad="38100" dist="38100" dir="2700000" algn="tl">
                  <a:srgbClr val="000000"/>
                </a:outerShdw>
              </a:effectLst>
              <a:latin typeface="Arial" charset="0"/>
              <a:cs typeface="Arial" charset="0"/>
            </a:endParaRPr>
          </a:p>
        </p:txBody>
      </p:sp>
      <p:sp>
        <p:nvSpPr>
          <p:cNvPr id="84" name="TextBox 19"/>
          <p:cNvSpPr txBox="1">
            <a:spLocks noChangeArrowheads="1"/>
          </p:cNvSpPr>
          <p:nvPr/>
        </p:nvSpPr>
        <p:spPr bwMode="auto">
          <a:xfrm>
            <a:off x="336885" y="9818818"/>
            <a:ext cx="8272998" cy="22529222"/>
          </a:xfrm>
          <a:prstGeom prst="rect">
            <a:avLst/>
          </a:prstGeom>
          <a:solidFill>
            <a:srgbClr val="FFFFCC"/>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a:extLst/>
        </p:spPr>
        <p:txBody>
          <a:bodyPr wrap="square" lIns="91418" tIns="45709" rIns="91418" bIns="45709">
            <a:spAutoFit/>
          </a:bodyPr>
          <a:lstStyle>
            <a:lvl1pPr eaLnBrk="0" hangingPunct="0">
              <a:defRPr sz="2000">
                <a:solidFill>
                  <a:schemeClr val="tx1"/>
                </a:solidFill>
                <a:latin typeface="Arial" charset="0"/>
                <a:ea typeface="ＭＳ Ｐゴシック" pitchFamily="-106" charset="-128"/>
              </a:defRPr>
            </a:lvl1pPr>
            <a:lvl2pPr eaLnBrk="0" hangingPunct="0">
              <a:defRPr sz="2000">
                <a:solidFill>
                  <a:schemeClr val="tx1"/>
                </a:solidFill>
                <a:latin typeface="Arial" charset="0"/>
                <a:ea typeface="ＭＳ Ｐゴシック" pitchFamily="-106" charset="-128"/>
              </a:defRPr>
            </a:lvl2pPr>
            <a:lvl3pPr marL="1143000" indent="-228600" eaLnBrk="0" hangingPunct="0">
              <a:defRPr sz="2000">
                <a:solidFill>
                  <a:schemeClr val="tx1"/>
                </a:solidFill>
                <a:latin typeface="Arial" charset="0"/>
                <a:ea typeface="ＭＳ Ｐゴシック" pitchFamily="-106" charset="-128"/>
              </a:defRPr>
            </a:lvl3pPr>
            <a:lvl4pPr marL="1600200" indent="-228600" eaLnBrk="0" hangingPunct="0">
              <a:defRPr sz="2000">
                <a:solidFill>
                  <a:schemeClr val="tx1"/>
                </a:solidFill>
                <a:latin typeface="Arial" charset="0"/>
                <a:ea typeface="ＭＳ Ｐゴシック" pitchFamily="-106" charset="-128"/>
              </a:defRPr>
            </a:lvl4pPr>
            <a:lvl5pPr marL="2057400" indent="-228600" eaLnBrk="0" hangingPunct="0">
              <a:defRPr sz="2000">
                <a:solidFill>
                  <a:schemeClr val="tx1"/>
                </a:solidFill>
                <a:latin typeface="Arial" charset="0"/>
                <a:ea typeface="ＭＳ Ｐゴシック" pitchFamily="-106" charset="-128"/>
              </a:defRPr>
            </a:lvl5pPr>
            <a:lvl6pPr marL="2514600" indent="-228600" eaLnBrk="0" fontAlgn="base" hangingPunct="0">
              <a:spcBef>
                <a:spcPct val="0"/>
              </a:spcBef>
              <a:spcAft>
                <a:spcPct val="0"/>
              </a:spcAft>
              <a:defRPr sz="2000">
                <a:solidFill>
                  <a:schemeClr val="tx1"/>
                </a:solidFill>
                <a:latin typeface="Arial" charset="0"/>
                <a:ea typeface="ＭＳ Ｐゴシック" pitchFamily="-106" charset="-128"/>
              </a:defRPr>
            </a:lvl6pPr>
            <a:lvl7pPr marL="2971800" indent="-228600" eaLnBrk="0" fontAlgn="base" hangingPunct="0">
              <a:spcBef>
                <a:spcPct val="0"/>
              </a:spcBef>
              <a:spcAft>
                <a:spcPct val="0"/>
              </a:spcAft>
              <a:defRPr sz="2000">
                <a:solidFill>
                  <a:schemeClr val="tx1"/>
                </a:solidFill>
                <a:latin typeface="Arial" charset="0"/>
                <a:ea typeface="ＭＳ Ｐゴシック" pitchFamily="-106" charset="-128"/>
              </a:defRPr>
            </a:lvl7pPr>
            <a:lvl8pPr marL="3429000" indent="-228600" eaLnBrk="0" fontAlgn="base" hangingPunct="0">
              <a:spcBef>
                <a:spcPct val="0"/>
              </a:spcBef>
              <a:spcAft>
                <a:spcPct val="0"/>
              </a:spcAft>
              <a:defRPr sz="2000">
                <a:solidFill>
                  <a:schemeClr val="tx1"/>
                </a:solidFill>
                <a:latin typeface="Arial" charset="0"/>
                <a:ea typeface="ＭＳ Ｐゴシック" pitchFamily="-106" charset="-128"/>
              </a:defRPr>
            </a:lvl8pPr>
            <a:lvl9pPr marL="3886200" indent="-228600" eaLnBrk="0" fontAlgn="base" hangingPunct="0">
              <a:spcBef>
                <a:spcPct val="0"/>
              </a:spcBef>
              <a:spcAft>
                <a:spcPct val="0"/>
              </a:spcAft>
              <a:defRPr sz="2000">
                <a:solidFill>
                  <a:schemeClr val="tx1"/>
                </a:solidFill>
                <a:latin typeface="Arial" charset="0"/>
                <a:ea typeface="ＭＳ Ｐゴシック" pitchFamily="-106" charset="-128"/>
              </a:defRPr>
            </a:lvl9pPr>
          </a:lstStyle>
          <a:p>
            <a:pPr lvl="0" indent="457200" algn="justLow" defTabSz="914400" rtl="1" fontAlgn="base">
              <a:spcBef>
                <a:spcPct val="0"/>
              </a:spcBef>
            </a:pPr>
            <a:endParaRPr lang="ar-SA" sz="5400" dirty="0">
              <a:solidFill>
                <a:srgbClr val="2D2DB9">
                  <a:lumMod val="50000"/>
                </a:srgbClr>
              </a:solidFill>
              <a:latin typeface="Times New Roman"/>
              <a:ea typeface="Times New Roman"/>
            </a:endParaRPr>
          </a:p>
          <a:p>
            <a:pPr lvl="0" indent="457200" algn="justLow" defTabSz="914400" rtl="1" fontAlgn="base">
              <a:spcBef>
                <a:spcPct val="0"/>
              </a:spcBef>
            </a:pPr>
            <a:r>
              <a:rPr lang="ar-SA" sz="5400" dirty="0">
                <a:solidFill>
                  <a:srgbClr val="2D2DB9">
                    <a:lumMod val="50000"/>
                  </a:srgbClr>
                </a:solidFill>
                <a:latin typeface="Times New Roman"/>
                <a:ea typeface="Times New Roman"/>
              </a:rPr>
              <a:t>1-	اختلاف الأهمية النسبية لأنواع الضغوط الأسرية التي تواجه الملتحقات  بفصول محو الأمية حيث كانت الضغوط الاقتصادية أكثر تلك الضغوط تأثيرا ، يليها الضغوط الاجتماعية ، ثم الضغوط النفسية . </a:t>
            </a:r>
          </a:p>
          <a:p>
            <a:pPr lvl="0" indent="457200" algn="justLow" defTabSz="914400" rtl="1" fontAlgn="base">
              <a:spcBef>
                <a:spcPct val="0"/>
              </a:spcBef>
            </a:pPr>
            <a:r>
              <a:rPr lang="ar-SA" sz="5400" dirty="0">
                <a:solidFill>
                  <a:srgbClr val="2D2DB9">
                    <a:lumMod val="50000"/>
                  </a:srgbClr>
                </a:solidFill>
                <a:latin typeface="Times New Roman"/>
                <a:ea typeface="Times New Roman"/>
              </a:rPr>
              <a:t>2-	توجد فروق ذات دلالة إحصائية في تعرض الملتحقات بفصول محو الأمية للضغوط الأسرية عند مستوى دلالة 0.01حيث كانت غير العاملات أكثر تعرضا للضغوط الأسرية مقارنة بالعاملات ، كذلك  مدة الزواج الأقل ، زيادة عدد أفراد الأسرة ، وانخفاض الدخل الشهري للأسرة يزيد من مستوى تلك الضغوط .</a:t>
            </a:r>
          </a:p>
          <a:p>
            <a:pPr lvl="0" indent="457200" algn="justLow" defTabSz="914400" rtl="1" fontAlgn="base">
              <a:spcBef>
                <a:spcPct val="0"/>
              </a:spcBef>
            </a:pPr>
            <a:r>
              <a:rPr lang="ar-SA" sz="5400" dirty="0">
                <a:solidFill>
                  <a:srgbClr val="2D2DB9">
                    <a:lumMod val="50000"/>
                  </a:srgbClr>
                </a:solidFill>
                <a:latin typeface="Times New Roman"/>
                <a:ea typeface="Times New Roman"/>
              </a:rPr>
              <a:t>3-	توجد فروق ذات دلالة إحصائية في إلمام الزوجات الملتحقات بفصول محو الأمية بمهارات إدارة الذات وبعض متغيرات الدراسة حيث كانت العاملات أكثر الماما بمهارات إدارة الذات مقارنة بغير العاملات وذلك عند مستوى دلالة 0.01 </a:t>
            </a:r>
            <a:r>
              <a:rPr lang="ar-SA" sz="5400" dirty="0" smtClean="0">
                <a:solidFill>
                  <a:srgbClr val="2D2DB9">
                    <a:lumMod val="50000"/>
                  </a:srgbClr>
                </a:solidFill>
                <a:latin typeface="Times New Roman"/>
                <a:ea typeface="Times New Roman"/>
              </a:rPr>
              <a:t>.</a:t>
            </a:r>
          </a:p>
          <a:p>
            <a:pPr lvl="0" indent="457200" algn="justLow" defTabSz="914400" rtl="1" fontAlgn="base">
              <a:spcBef>
                <a:spcPct val="0"/>
              </a:spcBef>
            </a:pPr>
            <a:endParaRPr lang="ar-SA" sz="5400" dirty="0">
              <a:solidFill>
                <a:srgbClr val="2D2DB9">
                  <a:lumMod val="50000"/>
                </a:srgbClr>
              </a:solidFill>
              <a:latin typeface="Times New Roman"/>
              <a:ea typeface="Times New Roman"/>
            </a:endParaRPr>
          </a:p>
          <a:p>
            <a:pPr lvl="0" indent="457200" algn="justLow" defTabSz="914400" rtl="1" fontAlgn="base">
              <a:spcBef>
                <a:spcPct val="0"/>
              </a:spcBef>
            </a:pPr>
            <a:endParaRPr lang="ar-SA" sz="5400" dirty="0">
              <a:solidFill>
                <a:srgbClr val="2D2DB9">
                  <a:lumMod val="50000"/>
                </a:srgbClr>
              </a:solidFill>
              <a:latin typeface="Times New Roman"/>
              <a:ea typeface="Times New Roman"/>
            </a:endParaRPr>
          </a:p>
        </p:txBody>
      </p:sp>
      <p:sp>
        <p:nvSpPr>
          <p:cNvPr id="85" name="Rectangle 10"/>
          <p:cNvSpPr>
            <a:spLocks noChangeArrowheads="1"/>
          </p:cNvSpPr>
          <p:nvPr/>
        </p:nvSpPr>
        <p:spPr bwMode="auto">
          <a:xfrm>
            <a:off x="758529" y="7844589"/>
            <a:ext cx="7851353" cy="1511730"/>
          </a:xfrm>
          <a:prstGeom prst="rect">
            <a:avLst/>
          </a:prstGeom>
          <a:solidFill>
            <a:schemeClr val="accent5"/>
          </a:solidFill>
          <a:ln w="12700">
            <a:solidFill>
              <a:schemeClr val="accent2"/>
            </a:solidFill>
            <a:miter lim="800000"/>
            <a:headEnd/>
            <a:tailEnd/>
          </a:ln>
          <a:effectLst/>
        </p:spPr>
        <p:txBody>
          <a:bodyPr wrap="none" lIns="137126" tIns="73152" rIns="137126" bIns="68563" anchor="ctr" anchorCtr="0"/>
          <a:lstStyle/>
          <a:p>
            <a:pPr lvl="0" algn="ctr" defTabSz="1098088" eaLnBrk="0" fontAlgn="base" hangingPunct="0">
              <a:spcBef>
                <a:spcPct val="0"/>
              </a:spcBef>
              <a:spcAft>
                <a:spcPct val="0"/>
              </a:spcAft>
              <a:defRPr/>
            </a:pPr>
            <a:r>
              <a:rPr lang="ar-SA" sz="8000" b="1" dirty="0">
                <a:solidFill>
                  <a:srgbClr val="FFFF99"/>
                </a:solidFill>
                <a:effectLst>
                  <a:outerShdw blurRad="38100" dist="38100" dir="2700000" algn="tl">
                    <a:srgbClr val="000000"/>
                  </a:outerShdw>
                </a:effectLst>
                <a:latin typeface="Arial" charset="0"/>
                <a:cs typeface="Arial" charset="0"/>
              </a:rPr>
              <a:t>بعض نتائج البحث</a:t>
            </a:r>
            <a:endParaRPr lang="en-US" sz="8000" b="1" dirty="0">
              <a:solidFill>
                <a:srgbClr val="FFFF99"/>
              </a:solidFill>
              <a:effectLst>
                <a:outerShdw blurRad="38100" dist="38100" dir="2700000" algn="tl">
                  <a:srgbClr val="000000"/>
                </a:outerShdw>
              </a:effectLst>
              <a:latin typeface="Arial" charset="0"/>
              <a:cs typeface="Arial" charset="0"/>
            </a:endParaRPr>
          </a:p>
        </p:txBody>
      </p:sp>
      <p:sp>
        <p:nvSpPr>
          <p:cNvPr id="87" name="Rectangle 10"/>
          <p:cNvSpPr>
            <a:spLocks noChangeArrowheads="1"/>
          </p:cNvSpPr>
          <p:nvPr/>
        </p:nvSpPr>
        <p:spPr bwMode="auto">
          <a:xfrm>
            <a:off x="9642522" y="7844589"/>
            <a:ext cx="7812999" cy="1529299"/>
          </a:xfrm>
          <a:prstGeom prst="rect">
            <a:avLst/>
          </a:prstGeom>
          <a:solidFill>
            <a:schemeClr val="accent5"/>
          </a:solidFill>
          <a:ln w="9525">
            <a:noFill/>
            <a:miter lim="800000"/>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none" lIns="137126" tIns="68563" rIns="137126" bIns="68563" anchor="ctr"/>
          <a:lstStyle/>
          <a:p>
            <a:pPr lvl="0" algn="ctr" defTabSz="1098088" eaLnBrk="0" fontAlgn="base" hangingPunct="0">
              <a:spcBef>
                <a:spcPct val="0"/>
              </a:spcBef>
              <a:spcAft>
                <a:spcPct val="0"/>
              </a:spcAft>
              <a:defRPr/>
            </a:pPr>
            <a:r>
              <a:rPr lang="ar-EG" sz="8000" b="1" dirty="0" smtClean="0">
                <a:solidFill>
                  <a:srgbClr val="FFFF99"/>
                </a:solidFill>
                <a:effectLst>
                  <a:outerShdw blurRad="38100" dist="38100" dir="2700000" algn="tl">
                    <a:srgbClr val="000000"/>
                  </a:outerShdw>
                </a:effectLst>
                <a:latin typeface="Arial" charset="0"/>
                <a:cs typeface="Arial" charset="0"/>
              </a:rPr>
              <a:t>هدف البحث</a:t>
            </a:r>
            <a:endParaRPr lang="en-US" sz="8000" b="1" dirty="0">
              <a:solidFill>
                <a:srgbClr val="FFFF99"/>
              </a:solidFill>
              <a:effectLst>
                <a:outerShdw blurRad="38100" dist="38100" dir="2700000" algn="tl">
                  <a:srgbClr val="000000"/>
                </a:outerShdw>
              </a:effectLst>
              <a:latin typeface="Arial" charset="0"/>
              <a:cs typeface="Arial" charset="0"/>
            </a:endParaRPr>
          </a:p>
        </p:txBody>
      </p:sp>
      <p:sp>
        <p:nvSpPr>
          <p:cNvPr id="88" name="Rectangle 10"/>
          <p:cNvSpPr>
            <a:spLocks noChangeArrowheads="1"/>
          </p:cNvSpPr>
          <p:nvPr/>
        </p:nvSpPr>
        <p:spPr bwMode="auto">
          <a:xfrm>
            <a:off x="18488160" y="7844589"/>
            <a:ext cx="7812999" cy="1529299"/>
          </a:xfrm>
          <a:prstGeom prst="rect">
            <a:avLst/>
          </a:prstGeom>
          <a:solidFill>
            <a:schemeClr val="accent5"/>
          </a:solidFill>
          <a:ln w="9525">
            <a:noFill/>
            <a:miter lim="800000"/>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none" lIns="137126" tIns="68563" rIns="137126" bIns="68563" anchor="ctr"/>
          <a:lstStyle/>
          <a:p>
            <a:pPr lvl="0" algn="ctr" defTabSz="1098088" eaLnBrk="0" fontAlgn="base" hangingPunct="0">
              <a:spcBef>
                <a:spcPct val="0"/>
              </a:spcBef>
              <a:spcAft>
                <a:spcPct val="0"/>
              </a:spcAft>
              <a:defRPr/>
            </a:pPr>
            <a:r>
              <a:rPr lang="ar-SA" sz="8000" b="1" dirty="0">
                <a:solidFill>
                  <a:srgbClr val="FFFF99"/>
                </a:solidFill>
                <a:effectLst>
                  <a:outerShdw blurRad="38100" dist="38100" dir="2700000" algn="tl">
                    <a:srgbClr val="000000"/>
                  </a:outerShdw>
                </a:effectLst>
                <a:latin typeface="Arial" charset="0"/>
                <a:cs typeface="Arial" charset="0"/>
              </a:rPr>
              <a:t>اسئلة البحث</a:t>
            </a:r>
            <a:endParaRPr lang="en-US" sz="8000" b="1" dirty="0">
              <a:solidFill>
                <a:srgbClr val="FFFF99"/>
              </a:solidFill>
              <a:effectLst>
                <a:outerShdw blurRad="38100" dist="38100" dir="2700000" algn="tl">
                  <a:srgbClr val="000000"/>
                </a:outerShdw>
              </a:effectLst>
              <a:latin typeface="Arial" charset="0"/>
              <a:cs typeface="Arial" charset="0"/>
            </a:endParaRPr>
          </a:p>
        </p:txBody>
      </p:sp>
      <p:sp>
        <p:nvSpPr>
          <p:cNvPr id="89" name="TextBox 21"/>
          <p:cNvSpPr txBox="1">
            <a:spLocks noChangeArrowheads="1"/>
          </p:cNvSpPr>
          <p:nvPr/>
        </p:nvSpPr>
        <p:spPr bwMode="auto">
          <a:xfrm>
            <a:off x="27399394" y="9745104"/>
            <a:ext cx="7610953" cy="22677518"/>
          </a:xfrm>
          <a:prstGeom prst="rect">
            <a:avLst/>
          </a:prstGeom>
          <a:solidFill>
            <a:srgbClr val="FFFFCC"/>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a:extLst/>
        </p:spPr>
        <p:txBody>
          <a:bodyPr wrap="square" lIns="91418" tIns="45709" rIns="91418" bIns="45709">
            <a:spAutoFit/>
          </a:bodyPr>
          <a:lstStyle>
            <a:lvl1pPr marL="342900" indent="-342900" eaLnBrk="0" hangingPunct="0">
              <a:defRPr sz="2000">
                <a:solidFill>
                  <a:schemeClr val="tx1"/>
                </a:solidFill>
                <a:latin typeface="Arial" charset="0"/>
                <a:ea typeface="ＭＳ Ｐゴシック" pitchFamily="-106" charset="-128"/>
              </a:defRPr>
            </a:lvl1pPr>
            <a:lvl2pPr eaLnBrk="0" hangingPunct="0">
              <a:defRPr sz="2000">
                <a:solidFill>
                  <a:schemeClr val="tx1"/>
                </a:solidFill>
                <a:latin typeface="Arial" charset="0"/>
                <a:ea typeface="ＭＳ Ｐゴシック" pitchFamily="-106" charset="-128"/>
              </a:defRPr>
            </a:lvl2pPr>
            <a:lvl3pPr marL="1143000" indent="-228600" eaLnBrk="0" hangingPunct="0">
              <a:defRPr sz="2000">
                <a:solidFill>
                  <a:schemeClr val="tx1"/>
                </a:solidFill>
                <a:latin typeface="Arial" charset="0"/>
                <a:ea typeface="ＭＳ Ｐゴシック" pitchFamily="-106" charset="-128"/>
              </a:defRPr>
            </a:lvl3pPr>
            <a:lvl4pPr marL="1600200" indent="-228600" eaLnBrk="0" hangingPunct="0">
              <a:defRPr sz="2000">
                <a:solidFill>
                  <a:schemeClr val="tx1"/>
                </a:solidFill>
                <a:latin typeface="Arial" charset="0"/>
                <a:ea typeface="ＭＳ Ｐゴシック" pitchFamily="-106" charset="-128"/>
              </a:defRPr>
            </a:lvl4pPr>
            <a:lvl5pPr marL="2057400" indent="-228600" eaLnBrk="0" hangingPunct="0">
              <a:defRPr sz="2000">
                <a:solidFill>
                  <a:schemeClr val="tx1"/>
                </a:solidFill>
                <a:latin typeface="Arial" charset="0"/>
                <a:ea typeface="ＭＳ Ｐゴシック" pitchFamily="-106" charset="-128"/>
              </a:defRPr>
            </a:lvl5pPr>
            <a:lvl6pPr marL="2514600" indent="-228600" eaLnBrk="0" fontAlgn="base" hangingPunct="0">
              <a:spcBef>
                <a:spcPct val="0"/>
              </a:spcBef>
              <a:spcAft>
                <a:spcPct val="0"/>
              </a:spcAft>
              <a:defRPr sz="2000">
                <a:solidFill>
                  <a:schemeClr val="tx1"/>
                </a:solidFill>
                <a:latin typeface="Arial" charset="0"/>
                <a:ea typeface="ＭＳ Ｐゴシック" pitchFamily="-106" charset="-128"/>
              </a:defRPr>
            </a:lvl6pPr>
            <a:lvl7pPr marL="2971800" indent="-228600" eaLnBrk="0" fontAlgn="base" hangingPunct="0">
              <a:spcBef>
                <a:spcPct val="0"/>
              </a:spcBef>
              <a:spcAft>
                <a:spcPct val="0"/>
              </a:spcAft>
              <a:defRPr sz="2000">
                <a:solidFill>
                  <a:schemeClr val="tx1"/>
                </a:solidFill>
                <a:latin typeface="Arial" charset="0"/>
                <a:ea typeface="ＭＳ Ｐゴシック" pitchFamily="-106" charset="-128"/>
              </a:defRPr>
            </a:lvl7pPr>
            <a:lvl8pPr marL="3429000" indent="-228600" eaLnBrk="0" fontAlgn="base" hangingPunct="0">
              <a:spcBef>
                <a:spcPct val="0"/>
              </a:spcBef>
              <a:spcAft>
                <a:spcPct val="0"/>
              </a:spcAft>
              <a:defRPr sz="2000">
                <a:solidFill>
                  <a:schemeClr val="tx1"/>
                </a:solidFill>
                <a:latin typeface="Arial" charset="0"/>
                <a:ea typeface="ＭＳ Ｐゴシック" pitchFamily="-106" charset="-128"/>
              </a:defRPr>
            </a:lvl8pPr>
            <a:lvl9pPr marL="3886200" indent="-228600" eaLnBrk="0" fontAlgn="base" hangingPunct="0">
              <a:spcBef>
                <a:spcPct val="0"/>
              </a:spcBef>
              <a:spcAft>
                <a:spcPct val="0"/>
              </a:spcAft>
              <a:defRPr sz="2000">
                <a:solidFill>
                  <a:schemeClr val="tx1"/>
                </a:solidFill>
                <a:latin typeface="Arial" charset="0"/>
                <a:ea typeface="ＭＳ Ｐゴシック" pitchFamily="-106" charset="-128"/>
              </a:defRPr>
            </a:lvl9pPr>
          </a:lstStyle>
          <a:p>
            <a:pPr marL="0" lvl="0" indent="0" algn="r" defTabSz="914400" rtl="1" fontAlgn="base">
              <a:lnSpc>
                <a:spcPct val="115000"/>
              </a:lnSpc>
              <a:spcBef>
                <a:spcPct val="0"/>
              </a:spcBef>
              <a:spcAft>
                <a:spcPts val="1000"/>
              </a:spcAft>
            </a:pPr>
            <a:r>
              <a:rPr lang="ar-SA" sz="4400" dirty="0" smtClean="0">
                <a:solidFill>
                  <a:srgbClr val="2D2DB9">
                    <a:lumMod val="50000"/>
                  </a:srgbClr>
                </a:solidFill>
                <a:latin typeface="Calibri"/>
                <a:ea typeface="Calibri"/>
              </a:rPr>
              <a:t>ت</a:t>
            </a:r>
            <a:r>
              <a:rPr lang="ar-QA" sz="4400" dirty="0" smtClean="0">
                <a:solidFill>
                  <a:srgbClr val="2D2DB9">
                    <a:lumMod val="50000"/>
                  </a:srgbClr>
                </a:solidFill>
                <a:latin typeface="Calibri"/>
                <a:ea typeface="Calibri"/>
              </a:rPr>
              <a:t>مثل </a:t>
            </a:r>
            <a:r>
              <a:rPr lang="ar-QA" sz="4400" dirty="0">
                <a:solidFill>
                  <a:srgbClr val="2D2DB9">
                    <a:lumMod val="50000"/>
                  </a:srgbClr>
                </a:solidFill>
                <a:latin typeface="Calibri"/>
                <a:ea typeface="Calibri"/>
              </a:rPr>
              <a:t>القوى البشرية في كل زمان ومكان عصب الحياة ، فالإنسان يسعى جاهدا لمحو أميته واكتساب مهارات التطور والتنمية </a:t>
            </a:r>
            <a:r>
              <a:rPr lang="ar-SA" sz="4400" dirty="0">
                <a:solidFill>
                  <a:srgbClr val="2D2DB9">
                    <a:lumMod val="50000"/>
                  </a:srgbClr>
                </a:solidFill>
                <a:latin typeface="Calibri"/>
                <a:ea typeface="Calibri"/>
              </a:rPr>
              <a:t>وذلك يعتمد على </a:t>
            </a:r>
            <a:r>
              <a:rPr lang="ar-QA" sz="4400" dirty="0">
                <a:solidFill>
                  <a:srgbClr val="2D2DB9">
                    <a:lumMod val="50000"/>
                  </a:srgbClr>
                </a:solidFill>
                <a:latin typeface="Calibri"/>
                <a:ea typeface="Calibri"/>
              </a:rPr>
              <a:t>قدر ما يمتلكه من قوة وإرادة لتوفير متطلباته وحاجاته </a:t>
            </a:r>
            <a:r>
              <a:rPr lang="ar-SA" sz="4400" dirty="0" smtClean="0">
                <a:solidFill>
                  <a:srgbClr val="2D2DB9">
                    <a:lumMod val="50000"/>
                  </a:srgbClr>
                </a:solidFill>
                <a:latin typeface="Calibri"/>
                <a:ea typeface="Calibri"/>
              </a:rPr>
              <a:t>.</a:t>
            </a:r>
          </a:p>
          <a:p>
            <a:pPr marL="0" lvl="0" indent="0" algn="r" defTabSz="914400" rtl="1" fontAlgn="base">
              <a:lnSpc>
                <a:spcPct val="115000"/>
              </a:lnSpc>
              <a:spcBef>
                <a:spcPct val="0"/>
              </a:spcBef>
              <a:spcAft>
                <a:spcPts val="1000"/>
              </a:spcAft>
            </a:pPr>
            <a:r>
              <a:rPr lang="ar-QA" sz="4400" dirty="0" smtClean="0">
                <a:solidFill>
                  <a:srgbClr val="2D2DB9">
                    <a:lumMod val="50000"/>
                  </a:srgbClr>
                </a:solidFill>
                <a:latin typeface="Calibri"/>
                <a:ea typeface="Calibri"/>
              </a:rPr>
              <a:t>  </a:t>
            </a:r>
            <a:r>
              <a:rPr lang="ar-QA" sz="4400" dirty="0">
                <a:solidFill>
                  <a:srgbClr val="2D2DB9">
                    <a:lumMod val="50000"/>
                  </a:srgbClr>
                </a:solidFill>
                <a:latin typeface="Calibri"/>
                <a:ea typeface="Calibri"/>
              </a:rPr>
              <a:t>خاصة وأن  الحياة العصرية جعلت الفرد يتعرض لكثير من مواقف الفشل والإحباط في تحقيق رغباته ، وإشباع حاجاته ، ونتيجة لذلك فهو ينفعل ويتألم  نتيجة لعدد من الضغوط  . </a:t>
            </a:r>
            <a:endParaRPr lang="ar-SA" sz="4400" dirty="0" smtClean="0">
              <a:solidFill>
                <a:srgbClr val="2D2DB9">
                  <a:lumMod val="50000"/>
                </a:srgbClr>
              </a:solidFill>
              <a:latin typeface="Calibri"/>
              <a:ea typeface="Calibri"/>
            </a:endParaRPr>
          </a:p>
          <a:p>
            <a:pPr marL="0" lvl="0" indent="0" algn="r" defTabSz="914400" rtl="1" fontAlgn="base">
              <a:lnSpc>
                <a:spcPct val="115000"/>
              </a:lnSpc>
              <a:spcBef>
                <a:spcPct val="0"/>
              </a:spcBef>
              <a:spcAft>
                <a:spcPts val="1000"/>
              </a:spcAft>
            </a:pPr>
            <a:r>
              <a:rPr lang="ar-QA" sz="4400" dirty="0" smtClean="0">
                <a:solidFill>
                  <a:srgbClr val="2D2DB9">
                    <a:lumMod val="50000"/>
                  </a:srgbClr>
                </a:solidFill>
                <a:latin typeface="Calibri"/>
                <a:ea typeface="Times New Roman"/>
              </a:rPr>
              <a:t>وتؤكد </a:t>
            </a:r>
            <a:r>
              <a:rPr lang="ar-QA" sz="4400" dirty="0">
                <a:solidFill>
                  <a:srgbClr val="2D2DB9">
                    <a:lumMod val="50000"/>
                  </a:srgbClr>
                </a:solidFill>
                <a:latin typeface="Calibri"/>
                <a:ea typeface="Times New Roman"/>
              </a:rPr>
              <a:t>العديد من الدراسات  أن الملتحقات ببرامج محو الأمية يجب ان يكون لديهن قدراً من المعرفة في مجالات حياتهن المختلفة , تساعدهن علي أن يتفاعلوا بإيجابية مع المجتمع , وتشعرهن بالثقة في أنفسهن وان يكون المنهج المقدم من واقع بيئتهن والمشكلات التي تواجههن ومتمشيا مع حاجاتهن اليومية ومراعيا حاجاتهن ودوافعهن واهتماماتهن.   وتعتبر إدارة الذات فن تفجير أفضل الطاقات الذاتية ,من أجل إدارة المرء لأفكاره ومشاعره وطاقاته ، فالذات هي كل ما يملكه الشخص من مشاعر وأفكار وإمكانات وقدرات ، وإدارتها تعني استغلالها الاستغلال الأمثل لتحقيق الأهداف , وهذه الإمكانات والقدرات مهارات قابلة للتنمية بالممارسة والتمرين لمواجهة أي مشكلة أو حدث ضاغط</a:t>
            </a:r>
            <a:r>
              <a:rPr lang="ar-QA" sz="4400" dirty="0">
                <a:solidFill>
                  <a:srgbClr val="2D2DB9">
                    <a:lumMod val="50000"/>
                  </a:srgbClr>
                </a:solidFill>
                <a:latin typeface="Calibri"/>
                <a:ea typeface="Calibri"/>
              </a:rPr>
              <a:t> </a:t>
            </a:r>
            <a:r>
              <a:rPr lang="ar-SA" sz="4400" dirty="0" smtClean="0">
                <a:solidFill>
                  <a:srgbClr val="2D2DB9">
                    <a:lumMod val="50000"/>
                  </a:srgbClr>
                </a:solidFill>
                <a:latin typeface="Calibri"/>
                <a:ea typeface="Calibri"/>
              </a:rPr>
              <a:t>.</a:t>
            </a:r>
            <a:endParaRPr lang="en-US" sz="4400" dirty="0">
              <a:solidFill>
                <a:srgbClr val="2D2DB9">
                  <a:lumMod val="50000"/>
                </a:srgbClr>
              </a:solidFill>
              <a:latin typeface="Calibri"/>
              <a:ea typeface="Calibri"/>
              <a:cs typeface="Arial"/>
            </a:endParaRPr>
          </a:p>
        </p:txBody>
      </p:sp>
      <p:sp>
        <p:nvSpPr>
          <p:cNvPr id="91" name="Rectangle 90"/>
          <p:cNvSpPr/>
          <p:nvPr/>
        </p:nvSpPr>
        <p:spPr>
          <a:xfrm>
            <a:off x="9561705" y="9745103"/>
            <a:ext cx="7893816" cy="6700617"/>
          </a:xfrm>
          <a:prstGeom prst="rect">
            <a:avLst/>
          </a:prstGeom>
          <a:solidFill>
            <a:srgbClr val="FFFFCC"/>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a:spAutoFit/>
          </a:bodyPr>
          <a:lstStyle/>
          <a:p>
            <a:pPr lvl="0" algn="r" defTabSz="914400" rtl="1" eaLnBrk="0" fontAlgn="base" hangingPunct="0">
              <a:lnSpc>
                <a:spcPct val="115000"/>
              </a:lnSpc>
              <a:spcBef>
                <a:spcPct val="0"/>
              </a:spcBef>
            </a:pPr>
            <a:r>
              <a:rPr lang="ar-QA" sz="5400" b="1" dirty="0">
                <a:solidFill>
                  <a:srgbClr val="2D2DB9">
                    <a:lumMod val="50000"/>
                  </a:srgbClr>
                </a:solidFill>
                <a:ea typeface="Times New Roman"/>
              </a:rPr>
              <a:t>يهدف البحث الحالي إلي الكشف عن فاعلية برنامج إرشادي قائم على توظيف مدخل القضايا الاجتماعية </a:t>
            </a:r>
            <a:r>
              <a:rPr lang="ar-QA" sz="5400" b="1" dirty="0" smtClean="0">
                <a:solidFill>
                  <a:srgbClr val="2D2DB9">
                    <a:lumMod val="50000"/>
                  </a:srgbClr>
                </a:solidFill>
                <a:ea typeface="Times New Roman"/>
              </a:rPr>
              <a:t>في </a:t>
            </a:r>
            <a:r>
              <a:rPr lang="ar-EG" sz="5400" b="1" dirty="0">
                <a:solidFill>
                  <a:srgbClr val="2D2DB9">
                    <a:lumMod val="50000"/>
                  </a:srgbClr>
                </a:solidFill>
                <a:ea typeface="Times New Roman"/>
                <a:cs typeface="Times New Roman"/>
              </a:rPr>
              <a:t>تنمية مهارات إدارة الذات لمواجهة الضغوط الأسرية للملتحقات بفصول محو الأمية</a:t>
            </a:r>
            <a:r>
              <a:rPr lang="ar-QA" sz="5400" b="1" dirty="0">
                <a:solidFill>
                  <a:srgbClr val="2D2DB9">
                    <a:lumMod val="50000"/>
                  </a:srgbClr>
                </a:solidFill>
                <a:ea typeface="Times New Roman"/>
              </a:rPr>
              <a:t> وذلك من خلال التعرف </a:t>
            </a:r>
            <a:r>
              <a:rPr lang="ar-QA" sz="5400" b="1" dirty="0" smtClean="0">
                <a:solidFill>
                  <a:srgbClr val="2D2DB9">
                    <a:lumMod val="50000"/>
                  </a:srgbClr>
                </a:solidFill>
                <a:ea typeface="Times New Roman"/>
              </a:rPr>
              <a:t>على</a:t>
            </a:r>
            <a:endParaRPr lang="en-US" sz="6000" dirty="0">
              <a:solidFill>
                <a:schemeClr val="tx2"/>
              </a:solidFill>
              <a:latin typeface="Arial" pitchFamily="34" charset="0"/>
              <a:cs typeface="Arial" pitchFamily="34" charset="0"/>
            </a:endParaRPr>
          </a:p>
        </p:txBody>
      </p:sp>
      <p:sp>
        <p:nvSpPr>
          <p:cNvPr id="94" name="Rectangle 93"/>
          <p:cNvSpPr/>
          <p:nvPr/>
        </p:nvSpPr>
        <p:spPr>
          <a:xfrm>
            <a:off x="0" y="49406175"/>
            <a:ext cx="36004500" cy="100012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rtl="1" eaLnBrk="0" fontAlgn="base" hangingPunct="0">
              <a:spcBef>
                <a:spcPct val="0"/>
              </a:spcBef>
              <a:spcAft>
                <a:spcPct val="0"/>
              </a:spcAft>
              <a:defRPr/>
            </a:pPr>
            <a:r>
              <a:rPr lang="ar-SA" sz="4800" b="1" dirty="0">
                <a:solidFill>
                  <a:srgbClr val="FFFF99"/>
                </a:solidFill>
                <a:latin typeface="Arial" pitchFamily="34" charset="0"/>
                <a:ea typeface="Times New Roman"/>
                <a:cs typeface="Times New Roman"/>
              </a:rPr>
              <a:t>جهة نشر البحث : المؤتمر الدولي الاول - علوم الانسان التطبيقية و التكنولوجيا في الالفية الثالثة – جامعه حلوان</a:t>
            </a:r>
            <a:r>
              <a:rPr lang="ar-SA" sz="5400" b="1" dirty="0">
                <a:solidFill>
                  <a:srgbClr val="FFFF99"/>
                </a:solidFill>
                <a:latin typeface="Arial" pitchFamily="34" charset="0"/>
                <a:ea typeface="Times New Roman"/>
                <a:cs typeface="Times New Roman"/>
              </a:rPr>
              <a:t> </a:t>
            </a:r>
            <a:r>
              <a:rPr lang="ar-SA" sz="5400" b="1" dirty="0" smtClean="0">
                <a:solidFill>
                  <a:srgbClr val="FFFF99"/>
                </a:solidFill>
                <a:latin typeface="Arial" pitchFamily="34" charset="0"/>
                <a:ea typeface="Times New Roman"/>
                <a:cs typeface="Times New Roman"/>
              </a:rPr>
              <a:t>  </a:t>
            </a:r>
            <a:r>
              <a:rPr lang="ar-SA" sz="4800" b="1" dirty="0" smtClean="0">
                <a:solidFill>
                  <a:srgbClr val="FFFF99"/>
                </a:solidFill>
                <a:latin typeface="Arial" pitchFamily="34" charset="0"/>
                <a:ea typeface="Times New Roman"/>
                <a:cs typeface="Times New Roman"/>
              </a:rPr>
              <a:t> </a:t>
            </a:r>
            <a:r>
              <a:rPr lang="ar-SA" sz="4000" b="1" dirty="0" smtClean="0">
                <a:solidFill>
                  <a:srgbClr val="FFFF99"/>
                </a:solidFill>
                <a:latin typeface="Arial" pitchFamily="34" charset="0"/>
                <a:ea typeface="Times New Roman"/>
                <a:cs typeface="Times New Roman"/>
              </a:rPr>
              <a:t>- </a:t>
            </a:r>
            <a:r>
              <a:rPr lang="ar-SA" sz="4000" b="1" dirty="0">
                <a:solidFill>
                  <a:srgbClr val="FFFF99"/>
                </a:solidFill>
                <a:latin typeface="Arial" pitchFamily="34" charset="0"/>
                <a:ea typeface="Times New Roman"/>
                <a:cs typeface="Times New Roman"/>
              </a:rPr>
              <a:t>وذلك من 8-9 مايو   2013م </a:t>
            </a:r>
            <a:endParaRPr lang="ar-SA" sz="4000" b="1" dirty="0">
              <a:solidFill>
                <a:srgbClr val="FFFF99"/>
              </a:solidFill>
              <a:latin typeface="Arial" charset="0"/>
            </a:endParaRPr>
          </a:p>
        </p:txBody>
      </p:sp>
      <p:cxnSp>
        <p:nvCxnSpPr>
          <p:cNvPr id="95" name="Straight Connector 94"/>
          <p:cNvCxnSpPr/>
          <p:nvPr/>
        </p:nvCxnSpPr>
        <p:spPr>
          <a:xfrm>
            <a:off x="922765" y="49406175"/>
            <a:ext cx="36004500" cy="0"/>
          </a:xfrm>
          <a:prstGeom prst="line">
            <a:avLst/>
          </a:prstGeom>
          <a:ln w="127000">
            <a:solidFill>
              <a:schemeClr val="accent5"/>
            </a:solidFill>
          </a:ln>
        </p:spPr>
        <p:style>
          <a:lnRef idx="1">
            <a:schemeClr val="accent1"/>
          </a:lnRef>
          <a:fillRef idx="0">
            <a:schemeClr val="accent1"/>
          </a:fillRef>
          <a:effectRef idx="0">
            <a:schemeClr val="accent1"/>
          </a:effectRef>
          <a:fontRef idx="minor">
            <a:schemeClr val="tx1"/>
          </a:fontRef>
        </p:style>
      </p:cxnSp>
      <p:sp>
        <p:nvSpPr>
          <p:cNvPr id="96" name="Text Placeholder 13"/>
          <p:cNvSpPr>
            <a:spLocks noGrp="1"/>
          </p:cNvSpPr>
          <p:nvPr>
            <p:ph type="body" sz="quarter" idx="15"/>
          </p:nvPr>
        </p:nvSpPr>
        <p:spPr>
          <a:xfrm>
            <a:off x="758529" y="3176336"/>
            <a:ext cx="32593008" cy="4009523"/>
          </a:xfrm>
          <a:solidFill>
            <a:srgbClr val="FFFFCC"/>
          </a:solidFill>
          <a:ln w="38100">
            <a:solidFill>
              <a:schemeClr val="accent5">
                <a:lumMod val="75000"/>
              </a:schemeClr>
            </a:solidFill>
          </a:ln>
          <a:effectLst>
            <a:outerShdw blurRad="50800" dist="38100" dir="5400000" algn="t" rotWithShape="0">
              <a:prstClr val="black">
                <a:alpha val="40000"/>
              </a:prstClr>
            </a:outerShdw>
          </a:effectLst>
        </p:spPr>
        <p:txBody>
          <a:bodyPr>
            <a:noAutofit/>
          </a:bodyPr>
          <a:lstStyle/>
          <a:p>
            <a:pPr lvl="0" algn="ctr" defTabSz="914400" rtl="1" eaLnBrk="0" fontAlgn="base" hangingPunct="0">
              <a:lnSpc>
                <a:spcPct val="115000"/>
              </a:lnSpc>
              <a:spcBef>
                <a:spcPct val="0"/>
              </a:spcBef>
              <a:spcAft>
                <a:spcPts val="1000"/>
              </a:spcAft>
              <a:tabLst>
                <a:tab pos="4464050" algn="l"/>
              </a:tabLst>
            </a:pPr>
            <a:r>
              <a:rPr lang="ar-QA" sz="7200" b="1" dirty="0">
                <a:solidFill>
                  <a:srgbClr val="2D2DB9">
                    <a:lumMod val="50000"/>
                  </a:srgbClr>
                </a:solidFill>
                <a:latin typeface="Calibri"/>
                <a:ea typeface="Calibri"/>
              </a:rPr>
              <a:t>فاعلية</a:t>
            </a:r>
            <a:r>
              <a:rPr lang="ar-QA" sz="7200" b="1" dirty="0">
                <a:solidFill>
                  <a:srgbClr val="2D2DB9">
                    <a:lumMod val="50000"/>
                  </a:srgbClr>
                </a:solidFill>
                <a:latin typeface="Calibri"/>
                <a:ea typeface="Calibri"/>
                <a:cs typeface="Calibri"/>
              </a:rPr>
              <a:t> </a:t>
            </a:r>
            <a:r>
              <a:rPr lang="ar-QA" sz="7200" b="1" dirty="0">
                <a:solidFill>
                  <a:srgbClr val="2D2DB9">
                    <a:lumMod val="50000"/>
                  </a:srgbClr>
                </a:solidFill>
                <a:latin typeface="Calibri"/>
                <a:ea typeface="Calibri"/>
              </a:rPr>
              <a:t>برنامج إرشادي قائم على توظيف مدخل القضايا الاجتماعية في تنمية مهارات إدارة الذات لمواجهة الضغوط الأسرية للملتحقات بفصول محو الأمية </a:t>
            </a:r>
            <a:endParaRPr lang="ar-SA" sz="7200" b="1" dirty="0" smtClean="0">
              <a:solidFill>
                <a:srgbClr val="2D2DB9">
                  <a:lumMod val="50000"/>
                </a:srgbClr>
              </a:solidFill>
              <a:latin typeface="Calibri"/>
              <a:ea typeface="Calibri"/>
            </a:endParaRPr>
          </a:p>
          <a:p>
            <a:pPr lvl="0" algn="ctr" defTabSz="1098088" eaLnBrk="0" fontAlgn="base" hangingPunct="0">
              <a:lnSpc>
                <a:spcPct val="115000"/>
              </a:lnSpc>
              <a:spcBef>
                <a:spcPct val="0"/>
              </a:spcBef>
              <a:spcAft>
                <a:spcPct val="0"/>
              </a:spcAft>
              <a:tabLst>
                <a:tab pos="4464050" algn="l"/>
              </a:tabLst>
              <a:defRPr/>
            </a:pPr>
            <a:r>
              <a:rPr lang="ar-SA"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rial" charset="0"/>
                <a:cs typeface="Arial" charset="0"/>
              </a:rPr>
              <a:t>د. احلام عبدالعظيم مبروك – استاذ مساعد تخصص المناهج وطرق التدريس</a:t>
            </a:r>
            <a:endParaRPr lang="en-US"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rial" charset="0"/>
              <a:cs typeface="Arial" charset="0"/>
            </a:endParaRPr>
          </a:p>
          <a:p>
            <a:pPr lvl="0" algn="ctr" defTabSz="914400" rtl="1" eaLnBrk="0" fontAlgn="base" hangingPunct="0">
              <a:lnSpc>
                <a:spcPct val="115000"/>
              </a:lnSpc>
              <a:spcBef>
                <a:spcPct val="0"/>
              </a:spcBef>
              <a:spcAft>
                <a:spcPts val="1000"/>
              </a:spcAft>
              <a:tabLst>
                <a:tab pos="4464050" algn="l"/>
              </a:tabLst>
            </a:pPr>
            <a:endParaRPr lang="ar-SA" sz="6600" dirty="0">
              <a:solidFill>
                <a:srgbClr val="2D2DB9">
                  <a:lumMod val="50000"/>
                </a:srgbClr>
              </a:solidFill>
              <a:latin typeface="Calibri"/>
              <a:ea typeface="Calibri"/>
            </a:endParaRPr>
          </a:p>
          <a:p>
            <a:endParaRPr lang="en-US" sz="8000" b="1" dirty="0">
              <a:latin typeface="Arial" pitchFamily="34" charset="0"/>
              <a:cs typeface="Arial" pitchFamily="34" charset="0"/>
            </a:endParaRPr>
          </a:p>
        </p:txBody>
      </p:sp>
      <p:sp>
        <p:nvSpPr>
          <p:cNvPr id="98" name="Rectangle 10"/>
          <p:cNvSpPr>
            <a:spLocks noChangeArrowheads="1"/>
          </p:cNvSpPr>
          <p:nvPr/>
        </p:nvSpPr>
        <p:spPr bwMode="auto">
          <a:xfrm>
            <a:off x="336884" y="32863061"/>
            <a:ext cx="19587411" cy="1679301"/>
          </a:xfrm>
          <a:prstGeom prst="rect">
            <a:avLst/>
          </a:prstGeom>
          <a:solidFill>
            <a:schemeClr val="accent5"/>
          </a:solidFill>
          <a:ln w="9525">
            <a:noFill/>
            <a:miter lim="800000"/>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none" lIns="137126" tIns="68563" rIns="137126" bIns="68563" anchor="ctr"/>
          <a:lstStyle/>
          <a:p>
            <a:pPr lvl="0" algn="ctr" defTabSz="1098088" eaLnBrk="0" fontAlgn="base" hangingPunct="0">
              <a:spcBef>
                <a:spcPct val="0"/>
              </a:spcBef>
              <a:spcAft>
                <a:spcPct val="0"/>
              </a:spcAft>
              <a:defRPr/>
            </a:pPr>
            <a:r>
              <a:rPr lang="ar-SA" sz="8800" b="1" dirty="0">
                <a:solidFill>
                  <a:srgbClr val="FFFF99"/>
                </a:solidFill>
                <a:effectLst>
                  <a:outerShdw blurRad="38100" dist="38100" dir="2700000" algn="tl">
                    <a:srgbClr val="000000"/>
                  </a:outerShdw>
                </a:effectLst>
                <a:latin typeface="Arial" charset="0"/>
                <a:cs typeface="Arial" charset="0"/>
              </a:rPr>
              <a:t>نماذج من </a:t>
            </a:r>
            <a:r>
              <a:rPr lang="ar-EG" sz="8800" b="1" dirty="0">
                <a:solidFill>
                  <a:srgbClr val="FFFF99"/>
                </a:solidFill>
                <a:effectLst>
                  <a:outerShdw blurRad="38100" dist="38100" dir="2700000" algn="tl">
                    <a:srgbClr val="000000"/>
                  </a:outerShdw>
                </a:effectLst>
                <a:latin typeface="Arial" charset="0"/>
                <a:cs typeface="Arial" charset="0"/>
              </a:rPr>
              <a:t>المراجع</a:t>
            </a:r>
            <a:endParaRPr lang="en-US" sz="8800" b="1" dirty="0">
              <a:solidFill>
                <a:srgbClr val="FFFF99"/>
              </a:solidFill>
              <a:effectLst>
                <a:outerShdw blurRad="38100" dist="38100" dir="2700000" algn="tl">
                  <a:srgbClr val="000000"/>
                </a:outerShdw>
              </a:effectLst>
              <a:latin typeface="Arial" charset="0"/>
              <a:cs typeface="Arial" charset="0"/>
            </a:endParaRPr>
          </a:p>
        </p:txBody>
      </p:sp>
      <p:sp>
        <p:nvSpPr>
          <p:cNvPr id="99" name="Rectangle 98"/>
          <p:cNvSpPr/>
          <p:nvPr/>
        </p:nvSpPr>
        <p:spPr>
          <a:xfrm rot="10800000" flipV="1">
            <a:off x="336884" y="34748797"/>
            <a:ext cx="19587410" cy="14256210"/>
          </a:xfrm>
          <a:prstGeom prst="rect">
            <a:avLst/>
          </a:prstGeom>
          <a:solidFill>
            <a:srgbClr val="FFFFCC"/>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a:spAutoFit/>
          </a:bodyPr>
          <a:lstStyle/>
          <a:p>
            <a:pPr lvl="0" algn="r" defTabSz="914400" eaLnBrk="0" fontAlgn="base" hangingPunct="0">
              <a:spcBef>
                <a:spcPct val="0"/>
              </a:spcBef>
              <a:tabLst>
                <a:tab pos="228600" algn="l"/>
                <a:tab pos="571500" algn="r"/>
              </a:tabLst>
            </a:pPr>
            <a:r>
              <a:rPr lang="en-US" sz="4400" dirty="0" smtClean="0">
                <a:solidFill>
                  <a:schemeClr val="tx2"/>
                </a:solidFill>
                <a:latin typeface="Arial" pitchFamily="34" charset="0"/>
                <a:cs typeface="Arial" pitchFamily="34" charset="0"/>
              </a:rPr>
              <a:t> </a:t>
            </a:r>
            <a:r>
              <a:rPr lang="ar-SA" sz="3600" dirty="0">
                <a:solidFill>
                  <a:srgbClr val="2D2DB9">
                    <a:lumMod val="50000"/>
                  </a:srgbClr>
                </a:solidFill>
                <a:latin typeface="Times New Roman"/>
                <a:ea typeface="Times New Roman"/>
              </a:rPr>
              <a:t>أ</a:t>
            </a:r>
            <a:r>
              <a:rPr lang="ar-SA" sz="3600" b="1" dirty="0">
                <a:solidFill>
                  <a:srgbClr val="2D2DB9">
                    <a:lumMod val="50000"/>
                  </a:srgbClr>
                </a:solidFill>
                <a:latin typeface="Times New Roman"/>
                <a:ea typeface="Times New Roman"/>
              </a:rPr>
              <a:t>ولاً : بعض المراجع العربية :</a:t>
            </a:r>
          </a:p>
          <a:p>
            <a:pPr lvl="0" algn="r" defTabSz="914400" eaLnBrk="0" fontAlgn="base" hangingPunct="0">
              <a:spcBef>
                <a:spcPct val="0"/>
              </a:spcBef>
              <a:tabLst>
                <a:tab pos="228600" algn="l"/>
                <a:tab pos="571500" algn="r"/>
              </a:tabLst>
            </a:pPr>
            <a:r>
              <a:rPr lang="ar-SA" sz="3600" dirty="0">
                <a:solidFill>
                  <a:srgbClr val="2D2DB9">
                    <a:lumMod val="50000"/>
                  </a:srgbClr>
                </a:solidFill>
                <a:latin typeface="Times New Roman"/>
                <a:ea typeface="Times New Roman"/>
              </a:rPr>
              <a:t>.	1.	1- ابتسام محمود على شتات ( 2008) : العلاقة بين إدارة الوقت وأساليب مواجهة الضغوط ودافعية الانجاز لدى طلاب المرحلة الثانوية – رسالة دكتوراه غير منشورة – معهد الدراسات العليا للطفولة – جامعة عين شمس .</a:t>
            </a:r>
          </a:p>
          <a:p>
            <a:pPr lvl="0" algn="r" defTabSz="914400" eaLnBrk="0" fontAlgn="base" hangingPunct="0">
              <a:spcBef>
                <a:spcPct val="0"/>
              </a:spcBef>
              <a:tabLst>
                <a:tab pos="228600" algn="l"/>
                <a:tab pos="571500" algn="r"/>
              </a:tabLst>
            </a:pPr>
            <a:r>
              <a:rPr lang="ar-SA" sz="3600" dirty="0">
                <a:solidFill>
                  <a:srgbClr val="2D2DB9">
                    <a:lumMod val="50000"/>
                  </a:srgbClr>
                </a:solidFill>
                <a:latin typeface="Times New Roman"/>
                <a:ea typeface="Times New Roman"/>
              </a:rPr>
              <a:t>2- إبراهيم رمضان الديب ( 2009) : أسس ومهارات إدارة الذات وصناعة التغيير والنهضة  - إدارة الوقت – أم  القرى للنشر والتوزيع والترجمة  .</a:t>
            </a:r>
          </a:p>
          <a:p>
            <a:pPr lvl="0" algn="r" defTabSz="914400" eaLnBrk="0" fontAlgn="base" hangingPunct="0">
              <a:spcBef>
                <a:spcPct val="0"/>
              </a:spcBef>
              <a:tabLst>
                <a:tab pos="228600" algn="l"/>
                <a:tab pos="571500" algn="r"/>
              </a:tabLst>
            </a:pPr>
            <a:r>
              <a:rPr lang="ar-SA" sz="3600" dirty="0">
                <a:solidFill>
                  <a:srgbClr val="2D2DB9">
                    <a:lumMod val="50000"/>
                  </a:srgbClr>
                </a:solidFill>
                <a:latin typeface="Times New Roman"/>
                <a:ea typeface="Times New Roman"/>
              </a:rPr>
              <a:t>.	3- أحمد حسين </a:t>
            </a:r>
            <a:r>
              <a:rPr lang="ar-SA" sz="3600" dirty="0" err="1">
                <a:solidFill>
                  <a:srgbClr val="2D2DB9">
                    <a:lumMod val="50000"/>
                  </a:srgbClr>
                </a:solidFill>
                <a:latin typeface="Times New Roman"/>
                <a:ea typeface="Times New Roman"/>
              </a:rPr>
              <a:t>اللقانى</a:t>
            </a:r>
            <a:r>
              <a:rPr lang="ar-SA" sz="3600" dirty="0">
                <a:solidFill>
                  <a:srgbClr val="2D2DB9">
                    <a:lumMod val="50000"/>
                  </a:srgbClr>
                </a:solidFill>
                <a:latin typeface="Times New Roman"/>
                <a:ea typeface="Times New Roman"/>
              </a:rPr>
              <a:t>، على الجمل (1996): "معجم المصطلحات التربوية المعرفية في المناهج وطرق التدريس" – ط1، عالم الكتب – القاهرة.</a:t>
            </a:r>
          </a:p>
          <a:p>
            <a:pPr lvl="0" algn="r" defTabSz="914400" eaLnBrk="0" fontAlgn="base" hangingPunct="0">
              <a:spcBef>
                <a:spcPct val="0"/>
              </a:spcBef>
              <a:tabLst>
                <a:tab pos="228600" algn="l"/>
                <a:tab pos="571500" algn="r"/>
              </a:tabLst>
            </a:pPr>
            <a:r>
              <a:rPr lang="ar-SA" sz="3600" dirty="0">
                <a:solidFill>
                  <a:srgbClr val="2D2DB9">
                    <a:lumMod val="50000"/>
                  </a:srgbClr>
                </a:solidFill>
                <a:latin typeface="Times New Roman"/>
                <a:ea typeface="Times New Roman"/>
              </a:rPr>
              <a:t>4.	4- أحمد حسين عبد المعطى ، دعاء محمد مصطفى (2008) : المهارات الحياتية – دار السحاب للنشر والتوزيع – القاهرة – ط1</a:t>
            </a:r>
          </a:p>
          <a:p>
            <a:pPr lvl="0" algn="r" defTabSz="914400" eaLnBrk="0" fontAlgn="base" hangingPunct="0">
              <a:spcBef>
                <a:spcPct val="0"/>
              </a:spcBef>
              <a:tabLst>
                <a:tab pos="228600" algn="l"/>
                <a:tab pos="571500" algn="r"/>
              </a:tabLst>
            </a:pPr>
            <a:r>
              <a:rPr lang="ar-SA" sz="3600" b="1" dirty="0">
                <a:solidFill>
                  <a:srgbClr val="2D2DB9">
                    <a:lumMod val="50000"/>
                  </a:srgbClr>
                </a:solidFill>
                <a:latin typeface="Times New Roman"/>
                <a:ea typeface="Times New Roman"/>
              </a:rPr>
              <a:t>ثانياً : المراجع الأجنبية </a:t>
            </a:r>
            <a:r>
              <a:rPr lang="ar-SA" sz="3600" b="1" dirty="0" smtClean="0">
                <a:solidFill>
                  <a:srgbClr val="2D2DB9">
                    <a:lumMod val="50000"/>
                  </a:srgbClr>
                </a:solidFill>
                <a:latin typeface="Times New Roman"/>
                <a:ea typeface="Times New Roman"/>
              </a:rPr>
              <a:t>:</a:t>
            </a:r>
          </a:p>
          <a:p>
            <a:pPr lvl="0" algn="r" defTabSz="914400" eaLnBrk="0" fontAlgn="base" hangingPunct="0">
              <a:spcBef>
                <a:spcPct val="0"/>
              </a:spcBef>
              <a:tabLst>
                <a:tab pos="228600" algn="l"/>
                <a:tab pos="571500" algn="r"/>
              </a:tabLst>
            </a:pPr>
            <a:endParaRPr lang="ar-SA" sz="3600" b="1" dirty="0">
              <a:solidFill>
                <a:srgbClr val="2D2DB9">
                  <a:lumMod val="50000"/>
                </a:srgbClr>
              </a:solidFill>
              <a:latin typeface="Times New Roman"/>
              <a:ea typeface="Times New Roman"/>
            </a:endParaRPr>
          </a:p>
          <a:p>
            <a:pPr lvl="0" algn="r" defTabSz="914400" eaLnBrk="0" fontAlgn="base" hangingPunct="0">
              <a:spcBef>
                <a:spcPct val="0"/>
              </a:spcBef>
              <a:tabLst>
                <a:tab pos="228600" algn="l"/>
                <a:tab pos="571500" algn="r"/>
              </a:tabLst>
            </a:pPr>
            <a:endParaRPr lang="ar-SA" sz="3600" b="1" dirty="0">
              <a:solidFill>
                <a:srgbClr val="2D2DB9">
                  <a:lumMod val="50000"/>
                </a:srgbClr>
              </a:solidFill>
              <a:latin typeface="Times New Roman"/>
              <a:ea typeface="Times New Roman"/>
            </a:endParaRPr>
          </a:p>
          <a:p>
            <a:pPr marL="342900" lvl="0" indent="-342900" algn="justLow" defTabSz="914400" eaLnBrk="0" fontAlgn="base" hangingPunct="0">
              <a:spcBef>
                <a:spcPct val="0"/>
              </a:spcBef>
              <a:buFont typeface="+mj-lt"/>
              <a:buAutoNum type="arabicPeriod"/>
              <a:tabLst>
                <a:tab pos="228600" algn="l"/>
                <a:tab pos="571500" algn="r"/>
              </a:tabLst>
            </a:pPr>
            <a:r>
              <a:rPr lang="ar-SA" sz="3600" dirty="0">
                <a:solidFill>
                  <a:srgbClr val="2D2DB9">
                    <a:lumMod val="50000"/>
                  </a:srgbClr>
                </a:solidFill>
                <a:latin typeface="Times New Roman"/>
                <a:ea typeface="Times New Roman"/>
              </a:rPr>
              <a:t>.	</a:t>
            </a:r>
            <a:r>
              <a:rPr lang="en-US" sz="3600" dirty="0" err="1">
                <a:solidFill>
                  <a:srgbClr val="2D2DB9">
                    <a:lumMod val="50000"/>
                  </a:srgbClr>
                </a:solidFill>
                <a:latin typeface="Times New Roman"/>
                <a:ea typeface="Times New Roman"/>
              </a:rPr>
              <a:t>Belle,D</a:t>
            </a:r>
            <a:r>
              <a:rPr lang="en-US" sz="3600" dirty="0">
                <a:solidFill>
                  <a:srgbClr val="2D2DB9">
                    <a:lumMod val="50000"/>
                  </a:srgbClr>
                </a:solidFill>
                <a:latin typeface="Times New Roman"/>
                <a:ea typeface="Times New Roman"/>
              </a:rPr>
              <a:t>. (2000) : Gender Differences in the social moderators of stress in coping and adaptation - journal of work and family abstracts .</a:t>
            </a:r>
          </a:p>
          <a:p>
            <a:pPr marL="342900" lvl="0" indent="-342900" algn="justLow" defTabSz="914400" eaLnBrk="0" fontAlgn="base" hangingPunct="0">
              <a:spcBef>
                <a:spcPct val="0"/>
              </a:spcBef>
              <a:buFont typeface="+mj-lt"/>
              <a:buAutoNum type="arabicPeriod"/>
              <a:tabLst>
                <a:tab pos="228600" algn="l"/>
                <a:tab pos="571500" algn="r"/>
              </a:tabLst>
            </a:pPr>
            <a:r>
              <a:rPr lang="en-US" sz="3600" dirty="0">
                <a:solidFill>
                  <a:srgbClr val="2D2DB9">
                    <a:lumMod val="50000"/>
                  </a:srgbClr>
                </a:solidFill>
                <a:latin typeface="Times New Roman"/>
                <a:ea typeface="Times New Roman"/>
              </a:rPr>
              <a:t>	Bulletin , j . (2002) : Family crisis – Research Institute for the behavioral and social sciences . Alexandria  . VA : U.S.A .</a:t>
            </a:r>
          </a:p>
          <a:p>
            <a:pPr marL="342900" lvl="0" indent="-342900" algn="justLow" defTabSz="914400" eaLnBrk="0" fontAlgn="base" hangingPunct="0">
              <a:spcBef>
                <a:spcPct val="0"/>
              </a:spcBef>
              <a:buFont typeface="+mj-lt"/>
              <a:buAutoNum type="arabicPeriod"/>
              <a:tabLst>
                <a:tab pos="228600" algn="l"/>
                <a:tab pos="571500" algn="r"/>
              </a:tabLst>
            </a:pPr>
            <a:r>
              <a:rPr lang="en-US" sz="3600" dirty="0">
                <a:solidFill>
                  <a:srgbClr val="2D2DB9">
                    <a:lumMod val="50000"/>
                  </a:srgbClr>
                </a:solidFill>
                <a:latin typeface="Times New Roman"/>
                <a:ea typeface="Times New Roman"/>
              </a:rPr>
              <a:t>	</a:t>
            </a:r>
            <a:r>
              <a:rPr lang="en-US" sz="3600" dirty="0" err="1">
                <a:solidFill>
                  <a:srgbClr val="2D2DB9">
                    <a:lumMod val="50000"/>
                  </a:srgbClr>
                </a:solidFill>
                <a:latin typeface="Times New Roman"/>
                <a:ea typeface="Times New Roman"/>
              </a:rPr>
              <a:t>Burdsal</a:t>
            </a:r>
            <a:r>
              <a:rPr lang="en-US" sz="3600" dirty="0">
                <a:solidFill>
                  <a:srgbClr val="2D2DB9">
                    <a:lumMod val="50000"/>
                  </a:srgbClr>
                </a:solidFill>
                <a:latin typeface="Times New Roman"/>
                <a:ea typeface="Times New Roman"/>
              </a:rPr>
              <a:t> , j. ( 1991) : The relation between major life events and the potential for abuse .   paper presents at the annual convention of the south western psychological association  - new </a:t>
            </a:r>
            <a:r>
              <a:rPr lang="en-US" sz="3600" dirty="0" err="1">
                <a:solidFill>
                  <a:srgbClr val="2D2DB9">
                    <a:lumMod val="50000"/>
                  </a:srgbClr>
                </a:solidFill>
                <a:latin typeface="Times New Roman"/>
                <a:ea typeface="Times New Roman"/>
              </a:rPr>
              <a:t>oreans</a:t>
            </a:r>
            <a:r>
              <a:rPr lang="en-US" sz="3600" dirty="0">
                <a:solidFill>
                  <a:srgbClr val="2D2DB9">
                    <a:lumMod val="50000"/>
                  </a:srgbClr>
                </a:solidFill>
                <a:latin typeface="Times New Roman"/>
                <a:ea typeface="Times New Roman"/>
              </a:rPr>
              <a:t> – April .  </a:t>
            </a:r>
          </a:p>
          <a:p>
            <a:pPr marL="342900" lvl="0" indent="-342900" algn="justLow" defTabSz="914400" eaLnBrk="0" fontAlgn="base" hangingPunct="0">
              <a:spcBef>
                <a:spcPct val="0"/>
              </a:spcBef>
              <a:buFont typeface="+mj-lt"/>
              <a:buAutoNum type="arabicPeriod"/>
              <a:tabLst>
                <a:tab pos="228600" algn="l"/>
                <a:tab pos="571500" algn="r"/>
              </a:tabLst>
            </a:pPr>
            <a:r>
              <a:rPr lang="en-US" sz="3600" dirty="0">
                <a:solidFill>
                  <a:srgbClr val="2D2DB9">
                    <a:lumMod val="50000"/>
                  </a:srgbClr>
                </a:solidFill>
                <a:latin typeface="Times New Roman"/>
                <a:ea typeface="Times New Roman"/>
              </a:rPr>
              <a:t>	 Cole, Gerald (2004): "Management Theory and Practice" 6th ed. Thomson Learning London. </a:t>
            </a:r>
          </a:p>
          <a:p>
            <a:pPr marL="342900" lvl="0" indent="-342900" algn="justLow" defTabSz="914400" eaLnBrk="0" fontAlgn="base" hangingPunct="0">
              <a:spcBef>
                <a:spcPct val="0"/>
              </a:spcBef>
              <a:buFont typeface="+mj-lt"/>
              <a:buAutoNum type="arabicPeriod"/>
              <a:tabLst>
                <a:tab pos="228600" algn="l"/>
                <a:tab pos="571500" algn="r"/>
              </a:tabLst>
            </a:pPr>
            <a:r>
              <a:rPr lang="en-US" sz="3600" dirty="0">
                <a:solidFill>
                  <a:srgbClr val="2D2DB9">
                    <a:lumMod val="50000"/>
                  </a:srgbClr>
                </a:solidFill>
                <a:latin typeface="Times New Roman"/>
                <a:ea typeface="Times New Roman"/>
              </a:rPr>
              <a:t>	 </a:t>
            </a:r>
            <a:r>
              <a:rPr lang="en-US" sz="3600" dirty="0" err="1">
                <a:solidFill>
                  <a:srgbClr val="2D2DB9">
                    <a:lumMod val="50000"/>
                  </a:srgbClr>
                </a:solidFill>
                <a:latin typeface="Times New Roman"/>
                <a:ea typeface="Times New Roman"/>
              </a:rPr>
              <a:t>Dail</a:t>
            </a:r>
            <a:r>
              <a:rPr lang="en-US" sz="3600" dirty="0">
                <a:solidFill>
                  <a:srgbClr val="2D2DB9">
                    <a:lumMod val="50000"/>
                  </a:srgbClr>
                </a:solidFill>
                <a:latin typeface="Times New Roman"/>
                <a:ea typeface="Times New Roman"/>
              </a:rPr>
              <a:t>, P, (1996):Family stress among the unemployed: Strategies for support, paper presented at the annual meeting the eastern symposium on building family strength. Virginia. U.S.A</a:t>
            </a:r>
          </a:p>
          <a:p>
            <a:pPr marL="342900" lvl="0" indent="-342900" algn="justLow" defTabSz="914400" eaLnBrk="0" fontAlgn="base" hangingPunct="0">
              <a:spcBef>
                <a:spcPct val="0"/>
              </a:spcBef>
              <a:buFont typeface="+mj-lt"/>
              <a:buAutoNum type="arabicPeriod"/>
              <a:tabLst>
                <a:tab pos="228600" algn="l"/>
                <a:tab pos="571500" algn="r"/>
              </a:tabLst>
            </a:pPr>
            <a:r>
              <a:rPr lang="en-US" sz="3600" dirty="0">
                <a:solidFill>
                  <a:srgbClr val="2D2DB9">
                    <a:lumMod val="50000"/>
                  </a:srgbClr>
                </a:solidFill>
                <a:latin typeface="Times New Roman"/>
                <a:ea typeface="Times New Roman"/>
              </a:rPr>
              <a:t>	 </a:t>
            </a:r>
            <a:r>
              <a:rPr lang="en-US" sz="3600" dirty="0" err="1">
                <a:solidFill>
                  <a:srgbClr val="2D2DB9">
                    <a:lumMod val="50000"/>
                  </a:srgbClr>
                </a:solidFill>
                <a:latin typeface="Times New Roman"/>
                <a:ea typeface="Times New Roman"/>
              </a:rPr>
              <a:t>Fredricks</a:t>
            </a:r>
            <a:r>
              <a:rPr lang="en-US" sz="3600" dirty="0">
                <a:solidFill>
                  <a:srgbClr val="2D2DB9">
                    <a:lumMod val="50000"/>
                  </a:srgbClr>
                </a:solidFill>
                <a:latin typeface="Times New Roman"/>
                <a:ea typeface="Times New Roman"/>
              </a:rPr>
              <a:t>, J. (2002) : Child mental health . Administration for children , youth and families (DHHS) , Journal  CIT.DC. HEAD START bur ear , No.(73). Washington .</a:t>
            </a:r>
          </a:p>
          <a:p>
            <a:pPr marL="342900" lvl="0" indent="-342900" algn="justLow" defTabSz="914400" eaLnBrk="0" fontAlgn="base" hangingPunct="0">
              <a:spcBef>
                <a:spcPct val="0"/>
              </a:spcBef>
              <a:buFont typeface="+mj-lt"/>
              <a:buAutoNum type="arabicPeriod"/>
              <a:tabLst>
                <a:tab pos="228600" algn="l"/>
                <a:tab pos="571500" algn="r"/>
              </a:tabLst>
            </a:pPr>
            <a:r>
              <a:rPr lang="en-US" sz="3600" dirty="0">
                <a:solidFill>
                  <a:srgbClr val="2D2DB9">
                    <a:lumMod val="50000"/>
                  </a:srgbClr>
                </a:solidFill>
                <a:latin typeface="Times New Roman"/>
                <a:ea typeface="Times New Roman"/>
              </a:rPr>
              <a:t>.	Rudolph , k. &amp; </a:t>
            </a:r>
            <a:r>
              <a:rPr lang="en-US" sz="3600" dirty="0" err="1">
                <a:solidFill>
                  <a:srgbClr val="2D2DB9">
                    <a:lumMod val="50000"/>
                  </a:srgbClr>
                </a:solidFill>
                <a:latin typeface="Times New Roman"/>
                <a:ea typeface="Times New Roman"/>
              </a:rPr>
              <a:t>Hammen</a:t>
            </a:r>
            <a:r>
              <a:rPr lang="en-US" sz="3600" dirty="0">
                <a:solidFill>
                  <a:srgbClr val="2D2DB9">
                    <a:lumMod val="50000"/>
                  </a:srgbClr>
                </a:solidFill>
                <a:latin typeface="Times New Roman"/>
                <a:ea typeface="Times New Roman"/>
              </a:rPr>
              <a:t> , c . ( 1999) : Age and gender as determinates of stress exposure . Abstract . journal Citation : Child Development .</a:t>
            </a:r>
            <a:r>
              <a:rPr lang="en-US" sz="3600" dirty="0" err="1">
                <a:solidFill>
                  <a:srgbClr val="2D2DB9">
                    <a:lumMod val="50000"/>
                  </a:srgbClr>
                </a:solidFill>
                <a:latin typeface="Times New Roman"/>
                <a:ea typeface="Times New Roman"/>
              </a:rPr>
              <a:t>Vol</a:t>
            </a:r>
            <a:r>
              <a:rPr lang="en-US" sz="3600" dirty="0">
                <a:solidFill>
                  <a:srgbClr val="2D2DB9">
                    <a:lumMod val="50000"/>
                  </a:srgbClr>
                </a:solidFill>
                <a:latin typeface="Times New Roman"/>
                <a:ea typeface="Times New Roman"/>
              </a:rPr>
              <a:t> .No.3 </a:t>
            </a:r>
            <a:r>
              <a:rPr lang="en-US" sz="3600" dirty="0" smtClean="0">
                <a:solidFill>
                  <a:srgbClr val="2D2DB9">
                    <a:lumMod val="50000"/>
                  </a:srgbClr>
                </a:solidFill>
                <a:latin typeface="Times New Roman"/>
                <a:ea typeface="Times New Roman"/>
              </a:rPr>
              <a:t>.</a:t>
            </a:r>
          </a:p>
          <a:p>
            <a:pPr algn="just">
              <a:lnSpc>
                <a:spcPct val="110000"/>
              </a:lnSpc>
            </a:pPr>
            <a:endParaRPr lang="en-US" sz="4400" dirty="0">
              <a:solidFill>
                <a:schemeClr val="tx2"/>
              </a:solidFill>
              <a:latin typeface="Arial" pitchFamily="34" charset="0"/>
              <a:cs typeface="Arial" pitchFamily="34" charset="0"/>
            </a:endParaRPr>
          </a:p>
        </p:txBody>
      </p:sp>
      <p:sp>
        <p:nvSpPr>
          <p:cNvPr id="100" name="Rectangle 10"/>
          <p:cNvSpPr>
            <a:spLocks noChangeArrowheads="1"/>
          </p:cNvSpPr>
          <p:nvPr/>
        </p:nvSpPr>
        <p:spPr bwMode="auto">
          <a:xfrm>
            <a:off x="9786902" y="16892336"/>
            <a:ext cx="7394194" cy="1622155"/>
          </a:xfrm>
          <a:prstGeom prst="rect">
            <a:avLst/>
          </a:prstGeom>
          <a:solidFill>
            <a:schemeClr val="accent5"/>
          </a:solidFill>
          <a:ln w="9525">
            <a:noFill/>
            <a:miter lim="800000"/>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none" lIns="137126" tIns="68563" rIns="137126" bIns="68563" anchor="ctr"/>
          <a:lstStyle/>
          <a:p>
            <a:pPr lvl="0" algn="ctr" defTabSz="1098088" eaLnBrk="0" fontAlgn="base" hangingPunct="0">
              <a:spcBef>
                <a:spcPct val="0"/>
              </a:spcBef>
              <a:spcAft>
                <a:spcPct val="0"/>
              </a:spcAft>
              <a:defRPr/>
            </a:pPr>
            <a:r>
              <a:rPr lang="ar-SA" sz="8000" b="1" dirty="0">
                <a:solidFill>
                  <a:srgbClr val="FFFF99"/>
                </a:solidFill>
                <a:effectLst>
                  <a:outerShdw blurRad="38100" dist="38100" dir="2700000" algn="tl">
                    <a:srgbClr val="000000"/>
                  </a:outerShdw>
                </a:effectLst>
                <a:latin typeface="Arial" charset="0"/>
                <a:cs typeface="Arial" charset="0"/>
              </a:rPr>
              <a:t>م</a:t>
            </a:r>
            <a:r>
              <a:rPr lang="ar-EG" sz="8000" b="1" dirty="0" smtClean="0">
                <a:solidFill>
                  <a:srgbClr val="FFFF99"/>
                </a:solidFill>
                <a:effectLst>
                  <a:outerShdw blurRad="38100" dist="38100" dir="2700000" algn="tl">
                    <a:srgbClr val="000000"/>
                  </a:outerShdw>
                </a:effectLst>
                <a:latin typeface="Arial" charset="0"/>
                <a:cs typeface="Arial" charset="0"/>
              </a:rPr>
              <a:t>نهج </a:t>
            </a:r>
            <a:r>
              <a:rPr lang="ar-EG" sz="8000" b="1" dirty="0">
                <a:solidFill>
                  <a:srgbClr val="FFFF99"/>
                </a:solidFill>
                <a:effectLst>
                  <a:outerShdw blurRad="38100" dist="38100" dir="2700000" algn="tl">
                    <a:srgbClr val="000000"/>
                  </a:outerShdw>
                </a:effectLst>
                <a:latin typeface="Arial" charset="0"/>
                <a:cs typeface="Arial" charset="0"/>
              </a:rPr>
              <a:t>البحث</a:t>
            </a:r>
            <a:endParaRPr lang="en-US" sz="8000" b="1" dirty="0">
              <a:solidFill>
                <a:srgbClr val="FFFF99"/>
              </a:solidFill>
              <a:effectLst>
                <a:outerShdw blurRad="38100" dist="38100" dir="2700000" algn="tl">
                  <a:srgbClr val="000000"/>
                </a:outerShdw>
              </a:effectLst>
              <a:latin typeface="Arial" charset="0"/>
              <a:cs typeface="Arial" charset="0"/>
            </a:endParaRPr>
          </a:p>
        </p:txBody>
      </p:sp>
      <p:sp>
        <p:nvSpPr>
          <p:cNvPr id="101" name="Rectangle 100"/>
          <p:cNvSpPr/>
          <p:nvPr/>
        </p:nvSpPr>
        <p:spPr>
          <a:xfrm>
            <a:off x="9547373" y="19184638"/>
            <a:ext cx="7804620" cy="13237983"/>
          </a:xfrm>
          <a:prstGeom prst="rect">
            <a:avLst/>
          </a:prstGeom>
          <a:solidFill>
            <a:srgbClr val="FFFFCC"/>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a:spAutoFit/>
          </a:bodyPr>
          <a:lstStyle/>
          <a:p>
            <a:pPr lvl="0" algn="r" defTabSz="914400" rtl="1" eaLnBrk="0" fontAlgn="base" hangingPunct="0">
              <a:spcBef>
                <a:spcPts val="450"/>
              </a:spcBef>
              <a:spcAft>
                <a:spcPts val="450"/>
              </a:spcAft>
            </a:pPr>
            <a:endParaRPr lang="ar-SA" sz="6000" b="1" dirty="0" smtClean="0">
              <a:solidFill>
                <a:srgbClr val="2D2DB9">
                  <a:lumMod val="75000"/>
                </a:srgbClr>
              </a:solidFill>
              <a:latin typeface="Times New Roman"/>
              <a:ea typeface="Times New Roman"/>
              <a:cs typeface="Arabic Transparent"/>
            </a:endParaRPr>
          </a:p>
          <a:p>
            <a:pPr lvl="0" algn="r" defTabSz="914400" rtl="1" eaLnBrk="0" fontAlgn="base" hangingPunct="0">
              <a:spcBef>
                <a:spcPts val="450"/>
              </a:spcBef>
              <a:spcAft>
                <a:spcPts val="450"/>
              </a:spcAft>
            </a:pPr>
            <a:r>
              <a:rPr lang="ar-EG" sz="6000" b="1" dirty="0" smtClean="0">
                <a:solidFill>
                  <a:srgbClr val="2D2DB9">
                    <a:lumMod val="75000"/>
                  </a:srgbClr>
                </a:solidFill>
                <a:latin typeface="Times New Roman"/>
                <a:ea typeface="Times New Roman"/>
                <a:cs typeface="Arabic Transparent"/>
              </a:rPr>
              <a:t>المنهج </a:t>
            </a:r>
            <a:r>
              <a:rPr lang="ar-EG" sz="6000" b="1" dirty="0">
                <a:solidFill>
                  <a:srgbClr val="2D2DB9">
                    <a:lumMod val="75000"/>
                  </a:srgbClr>
                </a:solidFill>
                <a:latin typeface="Times New Roman"/>
                <a:ea typeface="Times New Roman"/>
                <a:cs typeface="Arabic Transparent"/>
              </a:rPr>
              <a:t>الوصفي التحليلي : </a:t>
            </a:r>
            <a:r>
              <a:rPr lang="ar-EG" sz="6000" dirty="0">
                <a:solidFill>
                  <a:srgbClr val="2D2DB9">
                    <a:lumMod val="75000"/>
                  </a:srgbClr>
                </a:solidFill>
                <a:latin typeface="Times New Roman"/>
                <a:ea typeface="Times New Roman"/>
                <a:cs typeface="Arabic Transparent"/>
              </a:rPr>
              <a:t>الذي يعُمد إلي جمع البيانات والحقائق وتصنيفها ومعالجتها وتحليلها تحليلا دقيقاً لاستخلاص </a:t>
            </a:r>
            <a:r>
              <a:rPr lang="ar-EG" sz="6000" dirty="0" smtClean="0">
                <a:solidFill>
                  <a:srgbClr val="2D2DB9">
                    <a:lumMod val="75000"/>
                  </a:srgbClr>
                </a:solidFill>
                <a:latin typeface="Times New Roman"/>
                <a:ea typeface="Times New Roman"/>
                <a:cs typeface="Arabic Transparent"/>
              </a:rPr>
              <a:t>دلالتها</a:t>
            </a:r>
            <a:endParaRPr lang="ar-SA" sz="6000" dirty="0" smtClean="0">
              <a:solidFill>
                <a:srgbClr val="2D2DB9">
                  <a:lumMod val="75000"/>
                </a:srgbClr>
              </a:solidFill>
              <a:latin typeface="Times New Roman"/>
              <a:ea typeface="Times New Roman"/>
              <a:cs typeface="Arabic Transparent"/>
            </a:endParaRPr>
          </a:p>
          <a:p>
            <a:pPr lvl="0" algn="r" defTabSz="914400" rtl="1" eaLnBrk="0" fontAlgn="base" hangingPunct="0">
              <a:spcBef>
                <a:spcPts val="450"/>
              </a:spcBef>
              <a:spcAft>
                <a:spcPts val="450"/>
              </a:spcAft>
            </a:pPr>
            <a:endParaRPr lang="en-US" sz="5400" dirty="0">
              <a:solidFill>
                <a:srgbClr val="2D2DB9">
                  <a:lumMod val="75000"/>
                </a:srgbClr>
              </a:solidFill>
              <a:latin typeface="Times New Roman"/>
              <a:ea typeface="Times New Roman"/>
            </a:endParaRPr>
          </a:p>
          <a:p>
            <a:pPr lvl="0" algn="r" defTabSz="914400" eaLnBrk="0" fontAlgn="base" hangingPunct="0">
              <a:spcBef>
                <a:spcPct val="0"/>
              </a:spcBef>
              <a:spcAft>
                <a:spcPct val="0"/>
              </a:spcAft>
              <a:tabLst>
                <a:tab pos="10858500" algn="l"/>
                <a:tab pos="10944225" algn="l"/>
              </a:tabLst>
            </a:pPr>
            <a:r>
              <a:rPr lang="en-US" sz="6000" b="1" dirty="0">
                <a:solidFill>
                  <a:srgbClr val="2D2DB9">
                    <a:lumMod val="75000"/>
                  </a:srgbClr>
                </a:solidFill>
                <a:latin typeface="Times New Roman"/>
                <a:ea typeface="Times New Roman"/>
                <a:cs typeface="Arabic Transparent"/>
              </a:rPr>
              <a:t>. </a:t>
            </a:r>
            <a:r>
              <a:rPr lang="ar-SA" sz="6000" b="1" dirty="0" smtClean="0">
                <a:solidFill>
                  <a:srgbClr val="2D2DB9">
                    <a:lumMod val="75000"/>
                  </a:srgbClr>
                </a:solidFill>
                <a:latin typeface="Times New Roman"/>
                <a:ea typeface="Times New Roman"/>
                <a:cs typeface="Arabic Transparent"/>
              </a:rPr>
              <a:t>المنهج </a:t>
            </a:r>
            <a:r>
              <a:rPr lang="ar-EG" sz="6000" b="1" dirty="0" smtClean="0">
                <a:solidFill>
                  <a:srgbClr val="2D2DB9">
                    <a:lumMod val="75000"/>
                  </a:srgbClr>
                </a:solidFill>
                <a:latin typeface="Times New Roman"/>
                <a:ea typeface="Times New Roman"/>
                <a:cs typeface="Arabic Transparent"/>
              </a:rPr>
              <a:t>التجريبي </a:t>
            </a:r>
            <a:r>
              <a:rPr lang="ar-EG" sz="6000" b="1" dirty="0">
                <a:solidFill>
                  <a:srgbClr val="2D2DB9">
                    <a:lumMod val="75000"/>
                  </a:srgbClr>
                </a:solidFill>
                <a:latin typeface="Times New Roman"/>
                <a:ea typeface="Times New Roman"/>
                <a:cs typeface="Arabic Transparent"/>
              </a:rPr>
              <a:t>: </a:t>
            </a:r>
            <a:r>
              <a:rPr lang="ar-EG" sz="6000" dirty="0">
                <a:solidFill>
                  <a:srgbClr val="2D2DB9">
                    <a:lumMod val="75000"/>
                  </a:srgbClr>
                </a:solidFill>
                <a:latin typeface="Times New Roman"/>
                <a:ea typeface="Times New Roman"/>
                <a:cs typeface="Arabic Transparent"/>
              </a:rPr>
              <a:t>الذي يعني " تغيير متعمد ومضبوط للشروط المُحددة لظاهرة معينة وملاحظة التغيرات الناتجة في هذه الظاهرة ذاتها وتحليلها وتفسيرها </a:t>
            </a:r>
            <a:r>
              <a:rPr lang="ar-SA" sz="6000" dirty="0" smtClean="0">
                <a:solidFill>
                  <a:srgbClr val="2D2DB9">
                    <a:lumMod val="75000"/>
                  </a:srgbClr>
                </a:solidFill>
                <a:latin typeface="Times New Roman"/>
                <a:ea typeface="Times New Roman"/>
                <a:cs typeface="Arabic Transparent"/>
              </a:rPr>
              <a:t>.</a:t>
            </a:r>
            <a:endParaRPr lang="en-US" sz="6000" dirty="0">
              <a:solidFill>
                <a:srgbClr val="2D2DB9">
                  <a:lumMod val="75000"/>
                </a:srgbClr>
              </a:solidFill>
              <a:latin typeface="Arial" pitchFamily="34" charset="0"/>
              <a:cs typeface="Arial" pitchFamily="34" charset="0"/>
            </a:endParaRPr>
          </a:p>
          <a:p>
            <a:pPr algn="just">
              <a:lnSpc>
                <a:spcPct val="110000"/>
              </a:lnSpc>
            </a:pPr>
            <a:r>
              <a:rPr lang="en-US" sz="5400" dirty="0" smtClean="0">
                <a:solidFill>
                  <a:schemeClr val="tx2"/>
                </a:solidFill>
                <a:latin typeface="Arial" pitchFamily="34" charset="0"/>
                <a:cs typeface="Arial" pitchFamily="34" charset="0"/>
              </a:rPr>
              <a:t>. </a:t>
            </a:r>
            <a:endParaRPr lang="en-US" sz="5400" dirty="0">
              <a:solidFill>
                <a:schemeClr val="tx2"/>
              </a:solidFill>
              <a:latin typeface="Arial" pitchFamily="34" charset="0"/>
              <a:cs typeface="Arial" pitchFamily="34" charset="0"/>
            </a:endParaRPr>
          </a:p>
        </p:txBody>
      </p:sp>
      <p:sp>
        <p:nvSpPr>
          <p:cNvPr id="29" name="TextBox 21"/>
          <p:cNvSpPr txBox="1">
            <a:spLocks noChangeArrowheads="1"/>
          </p:cNvSpPr>
          <p:nvPr/>
        </p:nvSpPr>
        <p:spPr bwMode="auto">
          <a:xfrm>
            <a:off x="20854765" y="34808909"/>
            <a:ext cx="14290475" cy="6740285"/>
          </a:xfrm>
          <a:prstGeom prst="rect">
            <a:avLst/>
          </a:prstGeom>
          <a:solidFill>
            <a:srgbClr val="FFFFCC"/>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a:extLst/>
        </p:spPr>
        <p:txBody>
          <a:bodyPr wrap="square" lIns="91418" tIns="45709" rIns="91418" bIns="45709">
            <a:spAutoFit/>
          </a:bodyPr>
          <a:lstStyle>
            <a:lvl1pPr marL="342900" indent="-342900" eaLnBrk="0" hangingPunct="0">
              <a:defRPr sz="2000">
                <a:solidFill>
                  <a:schemeClr val="tx1"/>
                </a:solidFill>
                <a:latin typeface="Arial" charset="0"/>
                <a:ea typeface="ＭＳ Ｐゴシック" pitchFamily="-106" charset="-128"/>
              </a:defRPr>
            </a:lvl1pPr>
            <a:lvl2pPr eaLnBrk="0" hangingPunct="0">
              <a:defRPr sz="2000">
                <a:solidFill>
                  <a:schemeClr val="tx1"/>
                </a:solidFill>
                <a:latin typeface="Arial" charset="0"/>
                <a:ea typeface="ＭＳ Ｐゴシック" pitchFamily="-106" charset="-128"/>
              </a:defRPr>
            </a:lvl2pPr>
            <a:lvl3pPr marL="1143000" indent="-228600" eaLnBrk="0" hangingPunct="0">
              <a:defRPr sz="2000">
                <a:solidFill>
                  <a:schemeClr val="tx1"/>
                </a:solidFill>
                <a:latin typeface="Arial" charset="0"/>
                <a:ea typeface="ＭＳ Ｐゴシック" pitchFamily="-106" charset="-128"/>
              </a:defRPr>
            </a:lvl3pPr>
            <a:lvl4pPr marL="1600200" indent="-228600" eaLnBrk="0" hangingPunct="0">
              <a:defRPr sz="2000">
                <a:solidFill>
                  <a:schemeClr val="tx1"/>
                </a:solidFill>
                <a:latin typeface="Arial" charset="0"/>
                <a:ea typeface="ＭＳ Ｐゴシック" pitchFamily="-106" charset="-128"/>
              </a:defRPr>
            </a:lvl4pPr>
            <a:lvl5pPr marL="2057400" indent="-228600" eaLnBrk="0" hangingPunct="0">
              <a:defRPr sz="2000">
                <a:solidFill>
                  <a:schemeClr val="tx1"/>
                </a:solidFill>
                <a:latin typeface="Arial" charset="0"/>
                <a:ea typeface="ＭＳ Ｐゴシック" pitchFamily="-106" charset="-128"/>
              </a:defRPr>
            </a:lvl5pPr>
            <a:lvl6pPr marL="2514600" indent="-228600" eaLnBrk="0" fontAlgn="base" hangingPunct="0">
              <a:spcBef>
                <a:spcPct val="0"/>
              </a:spcBef>
              <a:spcAft>
                <a:spcPct val="0"/>
              </a:spcAft>
              <a:defRPr sz="2000">
                <a:solidFill>
                  <a:schemeClr val="tx1"/>
                </a:solidFill>
                <a:latin typeface="Arial" charset="0"/>
                <a:ea typeface="ＭＳ Ｐゴシック" pitchFamily="-106" charset="-128"/>
              </a:defRPr>
            </a:lvl6pPr>
            <a:lvl7pPr marL="2971800" indent="-228600" eaLnBrk="0" fontAlgn="base" hangingPunct="0">
              <a:spcBef>
                <a:spcPct val="0"/>
              </a:spcBef>
              <a:spcAft>
                <a:spcPct val="0"/>
              </a:spcAft>
              <a:defRPr sz="2000">
                <a:solidFill>
                  <a:schemeClr val="tx1"/>
                </a:solidFill>
                <a:latin typeface="Arial" charset="0"/>
                <a:ea typeface="ＭＳ Ｐゴシック" pitchFamily="-106" charset="-128"/>
              </a:defRPr>
            </a:lvl7pPr>
            <a:lvl8pPr marL="3429000" indent="-228600" eaLnBrk="0" fontAlgn="base" hangingPunct="0">
              <a:spcBef>
                <a:spcPct val="0"/>
              </a:spcBef>
              <a:spcAft>
                <a:spcPct val="0"/>
              </a:spcAft>
              <a:defRPr sz="2000">
                <a:solidFill>
                  <a:schemeClr val="tx1"/>
                </a:solidFill>
                <a:latin typeface="Arial" charset="0"/>
                <a:ea typeface="ＭＳ Ｐゴシック" pitchFamily="-106" charset="-128"/>
              </a:defRPr>
            </a:lvl8pPr>
            <a:lvl9pPr marL="3886200" indent="-228600" eaLnBrk="0" fontAlgn="base" hangingPunct="0">
              <a:spcBef>
                <a:spcPct val="0"/>
              </a:spcBef>
              <a:spcAft>
                <a:spcPct val="0"/>
              </a:spcAft>
              <a:defRPr sz="2000">
                <a:solidFill>
                  <a:schemeClr val="tx1"/>
                </a:solidFill>
                <a:latin typeface="Arial" charset="0"/>
                <a:ea typeface="ＭＳ Ｐゴシック" pitchFamily="-106" charset="-128"/>
              </a:defRPr>
            </a:lvl9pPr>
          </a:lstStyle>
          <a:p>
            <a:pPr marL="0" lvl="0" indent="457200" algn="justLow" defTabSz="914400" rtl="1" eaLnBrk="1" fontAlgn="base" hangingPunct="1">
              <a:spcBef>
                <a:spcPct val="0"/>
              </a:spcBef>
            </a:pPr>
            <a:r>
              <a:rPr lang="ar-SA" sz="4800" dirty="0" smtClean="0">
                <a:solidFill>
                  <a:srgbClr val="2D2DB9">
                    <a:lumMod val="50000"/>
                  </a:srgbClr>
                </a:solidFill>
                <a:latin typeface="Times New Roman"/>
                <a:ea typeface="Times New Roman"/>
              </a:rPr>
              <a:t>4-</a:t>
            </a:r>
            <a:r>
              <a:rPr lang="ar-SA" sz="4800" dirty="0">
                <a:solidFill>
                  <a:srgbClr val="2D2DB9">
                    <a:lumMod val="50000"/>
                  </a:srgbClr>
                </a:solidFill>
                <a:latin typeface="Times New Roman"/>
                <a:ea typeface="Times New Roman"/>
              </a:rPr>
              <a:t>	توجد فروق ذات دلالة إحصائية في مستوى وعى الملتحقات بفصول محو الأمية ببعض القضايا الاجتماعية وبعض متغيرات الدراسة  حيث يزداد الوعى بتلك القضايا لدى العاملات ، كذلك يزداد بزيادة مدة الزواج ، وقلة عدد أفراد الأسرة ، وارتفاع مستوى الدخل  ، وذلك عند مستوى دلالة 0.01 .</a:t>
            </a:r>
          </a:p>
          <a:p>
            <a:pPr marL="0" lvl="0" indent="457200" algn="justLow" defTabSz="914400" rtl="1" eaLnBrk="1" fontAlgn="base" hangingPunct="1">
              <a:spcBef>
                <a:spcPct val="0"/>
              </a:spcBef>
            </a:pPr>
            <a:r>
              <a:rPr lang="ar-SA" sz="4800" dirty="0">
                <a:solidFill>
                  <a:srgbClr val="2D2DB9">
                    <a:lumMod val="50000"/>
                  </a:srgbClr>
                </a:solidFill>
                <a:latin typeface="Times New Roman"/>
                <a:ea typeface="Times New Roman"/>
              </a:rPr>
              <a:t>5-	توجد علاقة </a:t>
            </a:r>
            <a:r>
              <a:rPr lang="ar-SA" sz="4800" dirty="0" smtClean="0">
                <a:solidFill>
                  <a:srgbClr val="2D2DB9">
                    <a:lumMod val="50000"/>
                  </a:srgbClr>
                </a:solidFill>
                <a:latin typeface="Times New Roman"/>
                <a:ea typeface="Times New Roman"/>
              </a:rPr>
              <a:t>ارتباطية </a:t>
            </a:r>
            <a:r>
              <a:rPr lang="ar-SA" sz="4800" dirty="0">
                <a:solidFill>
                  <a:srgbClr val="2D2DB9">
                    <a:lumMod val="50000"/>
                  </a:srgbClr>
                </a:solidFill>
                <a:latin typeface="Times New Roman"/>
                <a:ea typeface="Times New Roman"/>
              </a:rPr>
              <a:t>ذات دلالة إحصائية بين مستوي الوعى ببعض القضايا الاجتماعية المحددة بالدراسة ككل ،  وبين إلمام الملتحقات بفصول محو الأمية بمهارات إدارة الذات ككل  وذلك عند مستوى دلالة 0.01 </a:t>
            </a:r>
            <a:r>
              <a:rPr lang="ar-SA" sz="4800" dirty="0" smtClean="0">
                <a:solidFill>
                  <a:srgbClr val="2D2DB9">
                    <a:lumMod val="50000"/>
                  </a:srgbClr>
                </a:solidFill>
                <a:latin typeface="Times New Roman"/>
                <a:ea typeface="Times New Roman"/>
              </a:rPr>
              <a:t>.</a:t>
            </a:r>
            <a:endParaRPr lang="ar-SA" sz="4800" dirty="0">
              <a:solidFill>
                <a:srgbClr val="2D2DB9">
                  <a:lumMod val="50000"/>
                </a:srgbClr>
              </a:solidFill>
              <a:latin typeface="Times New Roman"/>
              <a:ea typeface="Times New Roman"/>
            </a:endParaRPr>
          </a:p>
        </p:txBody>
      </p:sp>
      <p:sp>
        <p:nvSpPr>
          <p:cNvPr id="30" name="Rectangle 29"/>
          <p:cNvSpPr/>
          <p:nvPr/>
        </p:nvSpPr>
        <p:spPr>
          <a:xfrm>
            <a:off x="18488160" y="9745103"/>
            <a:ext cx="7804620" cy="22673899"/>
          </a:xfrm>
          <a:prstGeom prst="rect">
            <a:avLst/>
          </a:prstGeom>
          <a:solidFill>
            <a:srgbClr val="FFFFCC"/>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a:spAutoFit/>
          </a:bodyPr>
          <a:lstStyle/>
          <a:p>
            <a:pPr lvl="0" algn="r" defTabSz="914400" rtl="1" eaLnBrk="0" fontAlgn="base" hangingPunct="0">
              <a:lnSpc>
                <a:spcPct val="115000"/>
              </a:lnSpc>
              <a:spcBef>
                <a:spcPct val="0"/>
              </a:spcBef>
            </a:pPr>
            <a:endParaRPr lang="ar-SA" sz="4400" dirty="0">
              <a:solidFill>
                <a:srgbClr val="2D2DB9">
                  <a:lumMod val="50000"/>
                </a:srgbClr>
              </a:solidFill>
              <a:ea typeface="Times New Roman"/>
            </a:endParaRPr>
          </a:p>
          <a:p>
            <a:pPr lvl="0" algn="r" defTabSz="914400" rtl="1" eaLnBrk="0" fontAlgn="base" hangingPunct="0">
              <a:lnSpc>
                <a:spcPct val="115000"/>
              </a:lnSpc>
              <a:spcBef>
                <a:spcPct val="0"/>
              </a:spcBef>
            </a:pPr>
            <a:r>
              <a:rPr lang="ar-SA" sz="4400" dirty="0">
                <a:solidFill>
                  <a:srgbClr val="2D2DB9">
                    <a:lumMod val="50000"/>
                  </a:srgbClr>
                </a:solidFill>
                <a:ea typeface="Times New Roman"/>
              </a:rPr>
              <a:t>2- هل هناك فروق في تعرض الملتحقات بفصول محو الأمية للضغوط الأسرية </a:t>
            </a:r>
            <a:endParaRPr lang="ar-SA" sz="4400" dirty="0" smtClean="0">
              <a:solidFill>
                <a:srgbClr val="2D2DB9">
                  <a:lumMod val="50000"/>
                </a:srgbClr>
              </a:solidFill>
              <a:ea typeface="Times New Roman"/>
            </a:endParaRPr>
          </a:p>
          <a:p>
            <a:pPr lvl="0" algn="r" defTabSz="914400" rtl="1" eaLnBrk="0" fontAlgn="base" hangingPunct="0">
              <a:lnSpc>
                <a:spcPct val="115000"/>
              </a:lnSpc>
              <a:spcBef>
                <a:spcPct val="0"/>
              </a:spcBef>
            </a:pPr>
            <a:r>
              <a:rPr lang="ar-SA" sz="4400" dirty="0" smtClean="0">
                <a:solidFill>
                  <a:srgbClr val="2D2DB9">
                    <a:lumMod val="50000"/>
                  </a:srgbClr>
                </a:solidFill>
                <a:ea typeface="Times New Roman"/>
              </a:rPr>
              <a:t>( </a:t>
            </a:r>
            <a:r>
              <a:rPr lang="ar-SA" sz="4400" dirty="0">
                <a:solidFill>
                  <a:srgbClr val="2D2DB9">
                    <a:lumMod val="50000"/>
                  </a:srgbClr>
                </a:solidFill>
                <a:ea typeface="Times New Roman"/>
              </a:rPr>
              <a:t>ضغوط اجتماعية – ضغوط اقتصادية -  ضغوط نفسية ) وفقا لمتغيرات الدراسة </a:t>
            </a:r>
            <a:r>
              <a:rPr lang="ar-SA" sz="4400" dirty="0" smtClean="0">
                <a:solidFill>
                  <a:srgbClr val="2D2DB9">
                    <a:lumMod val="50000"/>
                  </a:srgbClr>
                </a:solidFill>
                <a:ea typeface="Times New Roman"/>
              </a:rPr>
              <a:t>؟</a:t>
            </a:r>
          </a:p>
          <a:p>
            <a:pPr lvl="0" algn="r" defTabSz="914400" rtl="1" eaLnBrk="0" fontAlgn="base" hangingPunct="0">
              <a:lnSpc>
                <a:spcPct val="115000"/>
              </a:lnSpc>
              <a:spcBef>
                <a:spcPct val="0"/>
              </a:spcBef>
            </a:pPr>
            <a:endParaRPr lang="ar-SA" sz="4400" dirty="0">
              <a:solidFill>
                <a:srgbClr val="2D2DB9">
                  <a:lumMod val="50000"/>
                </a:srgbClr>
              </a:solidFill>
              <a:ea typeface="Times New Roman"/>
            </a:endParaRPr>
          </a:p>
          <a:p>
            <a:pPr lvl="0" algn="r" defTabSz="914400" rtl="1" eaLnBrk="0" fontAlgn="base" hangingPunct="0">
              <a:lnSpc>
                <a:spcPct val="115000"/>
              </a:lnSpc>
              <a:spcBef>
                <a:spcPct val="0"/>
              </a:spcBef>
            </a:pPr>
            <a:r>
              <a:rPr lang="ar-SA" sz="4400" dirty="0">
                <a:solidFill>
                  <a:srgbClr val="2D2DB9">
                    <a:lumMod val="50000"/>
                  </a:srgbClr>
                </a:solidFill>
                <a:ea typeface="Times New Roman"/>
              </a:rPr>
              <a:t>  3- هل توجد فروق  في إلمام الملتحقات بفصول محو الأمية بمهارات إدارة الذات  وفقا للمتغيرات المحددة بالدراسة </a:t>
            </a:r>
            <a:r>
              <a:rPr lang="ar-SA" sz="4400" dirty="0" smtClean="0">
                <a:solidFill>
                  <a:srgbClr val="2D2DB9">
                    <a:lumMod val="50000"/>
                  </a:srgbClr>
                </a:solidFill>
                <a:ea typeface="Times New Roman"/>
              </a:rPr>
              <a:t>؟</a:t>
            </a:r>
          </a:p>
          <a:p>
            <a:pPr lvl="0" algn="r" defTabSz="914400" rtl="1" eaLnBrk="0" fontAlgn="base" hangingPunct="0">
              <a:lnSpc>
                <a:spcPct val="115000"/>
              </a:lnSpc>
              <a:spcBef>
                <a:spcPct val="0"/>
              </a:spcBef>
            </a:pPr>
            <a:endParaRPr lang="ar-SA" sz="4400" dirty="0">
              <a:solidFill>
                <a:srgbClr val="2D2DB9">
                  <a:lumMod val="50000"/>
                </a:srgbClr>
              </a:solidFill>
              <a:ea typeface="Times New Roman"/>
            </a:endParaRPr>
          </a:p>
          <a:p>
            <a:pPr lvl="0" algn="r" defTabSz="914400" rtl="1" eaLnBrk="0" fontAlgn="base" hangingPunct="0">
              <a:lnSpc>
                <a:spcPct val="115000"/>
              </a:lnSpc>
              <a:spcBef>
                <a:spcPct val="0"/>
              </a:spcBef>
            </a:pPr>
            <a:r>
              <a:rPr lang="ar-SA" sz="4400" dirty="0">
                <a:solidFill>
                  <a:srgbClr val="2D2DB9">
                    <a:lumMod val="50000"/>
                  </a:srgbClr>
                </a:solidFill>
                <a:ea typeface="Times New Roman"/>
              </a:rPr>
              <a:t>4- هل توجد فروق في مستوى وعى الملتحقات بفصول محو الأمية ببعض القضايا الاجتماعية  وفقا للمتغيرات المحددة بالدراسة </a:t>
            </a:r>
            <a:r>
              <a:rPr lang="ar-SA" sz="4400" dirty="0" smtClean="0">
                <a:solidFill>
                  <a:srgbClr val="2D2DB9">
                    <a:lumMod val="50000"/>
                  </a:srgbClr>
                </a:solidFill>
                <a:ea typeface="Times New Roman"/>
              </a:rPr>
              <a:t>؟</a:t>
            </a:r>
          </a:p>
          <a:p>
            <a:pPr lvl="0" algn="r" defTabSz="914400" rtl="1" eaLnBrk="0" fontAlgn="base" hangingPunct="0">
              <a:lnSpc>
                <a:spcPct val="115000"/>
              </a:lnSpc>
              <a:spcBef>
                <a:spcPct val="0"/>
              </a:spcBef>
            </a:pPr>
            <a:endParaRPr lang="ar-SA" sz="4400" dirty="0">
              <a:solidFill>
                <a:srgbClr val="2D2DB9">
                  <a:lumMod val="50000"/>
                </a:srgbClr>
              </a:solidFill>
              <a:ea typeface="Times New Roman"/>
            </a:endParaRPr>
          </a:p>
          <a:p>
            <a:pPr lvl="0" algn="r" defTabSz="914400" rtl="1" eaLnBrk="0" fontAlgn="base" hangingPunct="0">
              <a:lnSpc>
                <a:spcPct val="115000"/>
              </a:lnSpc>
              <a:spcBef>
                <a:spcPct val="0"/>
              </a:spcBef>
            </a:pPr>
            <a:r>
              <a:rPr lang="ar-SA" sz="4400" dirty="0">
                <a:solidFill>
                  <a:srgbClr val="2D2DB9">
                    <a:lumMod val="50000"/>
                  </a:srgbClr>
                </a:solidFill>
                <a:ea typeface="Times New Roman"/>
              </a:rPr>
              <a:t> 5- هل توجد علاقة ارتباطيه بين مستوي الوعي ببعض القضايا الاجتماعية   وبين إلمام الملتحقات   بفصول محو الأمية بمهارات إدارة الذات </a:t>
            </a:r>
            <a:r>
              <a:rPr lang="ar-SA" sz="4400" dirty="0" smtClean="0">
                <a:solidFill>
                  <a:srgbClr val="2D2DB9">
                    <a:lumMod val="50000"/>
                  </a:srgbClr>
                </a:solidFill>
                <a:ea typeface="Times New Roman"/>
              </a:rPr>
              <a:t>؟</a:t>
            </a:r>
            <a:endParaRPr lang="ar-SA" sz="4400" dirty="0">
              <a:solidFill>
                <a:srgbClr val="2D2DB9">
                  <a:lumMod val="50000"/>
                </a:srgbClr>
              </a:solidFill>
              <a:ea typeface="Times New Roman"/>
            </a:endParaRPr>
          </a:p>
          <a:p>
            <a:pPr lvl="0" algn="r" defTabSz="914400" rtl="1" eaLnBrk="0" fontAlgn="base" hangingPunct="0">
              <a:lnSpc>
                <a:spcPct val="115000"/>
              </a:lnSpc>
              <a:spcBef>
                <a:spcPct val="0"/>
              </a:spcBef>
            </a:pPr>
            <a:r>
              <a:rPr lang="ar-SA" sz="4400" dirty="0">
                <a:solidFill>
                  <a:srgbClr val="2D2DB9">
                    <a:lumMod val="50000"/>
                  </a:srgbClr>
                </a:solidFill>
                <a:ea typeface="Times New Roman"/>
              </a:rPr>
              <a:t>6- هل توجد علاقة ارتباطيه بين أنواع الضغوط التي تواجه الملتحقات بفصول محو الأمية، ومهارات إدارة الذات ؟</a:t>
            </a:r>
          </a:p>
          <a:p>
            <a:pPr lvl="0" algn="r" defTabSz="914400" rtl="1" eaLnBrk="0" fontAlgn="base" hangingPunct="0">
              <a:lnSpc>
                <a:spcPct val="115000"/>
              </a:lnSpc>
              <a:spcBef>
                <a:spcPct val="0"/>
              </a:spcBef>
            </a:pPr>
            <a:r>
              <a:rPr lang="ar-SA" sz="4400" dirty="0">
                <a:solidFill>
                  <a:srgbClr val="2D2DB9">
                    <a:lumMod val="50000"/>
                  </a:srgbClr>
                </a:solidFill>
                <a:ea typeface="Times New Roman"/>
              </a:rPr>
              <a:t> 7- هل هناك فروق في متوسطات درجات عينة البحث التجريبية قبل وبعد تطبيق برنامج إرشادي قائم على توظيف مدخل القضايا الاجتماعية في تنمية مهارات إدارة الذات لمواجهة الضغوط الأسرية للملتحقات بفصول محو الأمية ؟</a:t>
            </a:r>
          </a:p>
        </p:txBody>
      </p:sp>
      <p:sp>
        <p:nvSpPr>
          <p:cNvPr id="32" name="Rectangle 10"/>
          <p:cNvSpPr>
            <a:spLocks noChangeArrowheads="1"/>
          </p:cNvSpPr>
          <p:nvPr/>
        </p:nvSpPr>
        <p:spPr bwMode="auto">
          <a:xfrm>
            <a:off x="20901370" y="41876902"/>
            <a:ext cx="14243870" cy="2639940"/>
          </a:xfrm>
          <a:prstGeom prst="rect">
            <a:avLst/>
          </a:prstGeom>
          <a:solidFill>
            <a:schemeClr val="accent5"/>
          </a:solidFill>
          <a:ln w="9525">
            <a:noFill/>
            <a:miter lim="800000"/>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none" lIns="137126" tIns="68563" rIns="137126" bIns="68563" anchor="ctr"/>
          <a:lstStyle/>
          <a:p>
            <a:pPr lvl="0" algn="ctr" defTabSz="1098088" eaLnBrk="0" fontAlgn="base" hangingPunct="0">
              <a:spcBef>
                <a:spcPct val="0"/>
              </a:spcBef>
              <a:spcAft>
                <a:spcPct val="0"/>
              </a:spcAft>
              <a:defRPr/>
            </a:pPr>
            <a:r>
              <a:rPr lang="ar-SA" sz="8000" b="1" dirty="0" smtClean="0">
                <a:solidFill>
                  <a:srgbClr val="FFFF99"/>
                </a:solidFill>
                <a:effectLst>
                  <a:outerShdw blurRad="38100" dist="38100" dir="2700000" algn="tl">
                    <a:srgbClr val="000000"/>
                  </a:outerShdw>
                </a:effectLst>
                <a:latin typeface="Arial" charset="0"/>
                <a:cs typeface="Arial" charset="0"/>
              </a:rPr>
              <a:t>توصيات البحث </a:t>
            </a:r>
            <a:endParaRPr lang="en-US" sz="8000" b="1" dirty="0">
              <a:solidFill>
                <a:srgbClr val="FFFF99"/>
              </a:solidFill>
              <a:effectLst>
                <a:outerShdw blurRad="38100" dist="38100" dir="2700000" algn="tl">
                  <a:srgbClr val="000000"/>
                </a:outerShdw>
              </a:effectLst>
              <a:latin typeface="Arial" charset="0"/>
              <a:cs typeface="Arial" charset="0"/>
            </a:endParaRPr>
          </a:p>
        </p:txBody>
      </p:sp>
      <p:sp>
        <p:nvSpPr>
          <p:cNvPr id="33" name="TextBox 21"/>
          <p:cNvSpPr txBox="1">
            <a:spLocks noChangeArrowheads="1"/>
          </p:cNvSpPr>
          <p:nvPr/>
        </p:nvSpPr>
        <p:spPr bwMode="auto">
          <a:xfrm>
            <a:off x="20901370" y="44862242"/>
            <a:ext cx="14277448" cy="3354742"/>
          </a:xfrm>
          <a:prstGeom prst="rect">
            <a:avLst/>
          </a:prstGeom>
          <a:solidFill>
            <a:srgbClr val="FFFFCC"/>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a:extLst/>
        </p:spPr>
        <p:txBody>
          <a:bodyPr wrap="square" lIns="91418" tIns="45709" rIns="91418" bIns="45709">
            <a:spAutoFit/>
          </a:bodyPr>
          <a:lstStyle>
            <a:lvl1pPr marL="342900" indent="-342900" eaLnBrk="0" hangingPunct="0">
              <a:defRPr sz="2000">
                <a:solidFill>
                  <a:schemeClr val="tx1"/>
                </a:solidFill>
                <a:latin typeface="Arial" charset="0"/>
                <a:ea typeface="ＭＳ Ｐゴシック" pitchFamily="-106" charset="-128"/>
              </a:defRPr>
            </a:lvl1pPr>
            <a:lvl2pPr eaLnBrk="0" hangingPunct="0">
              <a:defRPr sz="2000">
                <a:solidFill>
                  <a:schemeClr val="tx1"/>
                </a:solidFill>
                <a:latin typeface="Arial" charset="0"/>
                <a:ea typeface="ＭＳ Ｐゴシック" pitchFamily="-106" charset="-128"/>
              </a:defRPr>
            </a:lvl2pPr>
            <a:lvl3pPr marL="1143000" indent="-228600" eaLnBrk="0" hangingPunct="0">
              <a:defRPr sz="2000">
                <a:solidFill>
                  <a:schemeClr val="tx1"/>
                </a:solidFill>
                <a:latin typeface="Arial" charset="0"/>
                <a:ea typeface="ＭＳ Ｐゴシック" pitchFamily="-106" charset="-128"/>
              </a:defRPr>
            </a:lvl3pPr>
            <a:lvl4pPr marL="1600200" indent="-228600" eaLnBrk="0" hangingPunct="0">
              <a:defRPr sz="2000">
                <a:solidFill>
                  <a:schemeClr val="tx1"/>
                </a:solidFill>
                <a:latin typeface="Arial" charset="0"/>
                <a:ea typeface="ＭＳ Ｐゴシック" pitchFamily="-106" charset="-128"/>
              </a:defRPr>
            </a:lvl4pPr>
            <a:lvl5pPr marL="2057400" indent="-228600" eaLnBrk="0" hangingPunct="0">
              <a:defRPr sz="2000">
                <a:solidFill>
                  <a:schemeClr val="tx1"/>
                </a:solidFill>
                <a:latin typeface="Arial" charset="0"/>
                <a:ea typeface="ＭＳ Ｐゴシック" pitchFamily="-106" charset="-128"/>
              </a:defRPr>
            </a:lvl5pPr>
            <a:lvl6pPr marL="2514600" indent="-228600" eaLnBrk="0" fontAlgn="base" hangingPunct="0">
              <a:spcBef>
                <a:spcPct val="0"/>
              </a:spcBef>
              <a:spcAft>
                <a:spcPct val="0"/>
              </a:spcAft>
              <a:defRPr sz="2000">
                <a:solidFill>
                  <a:schemeClr val="tx1"/>
                </a:solidFill>
                <a:latin typeface="Arial" charset="0"/>
                <a:ea typeface="ＭＳ Ｐゴシック" pitchFamily="-106" charset="-128"/>
              </a:defRPr>
            </a:lvl6pPr>
            <a:lvl7pPr marL="2971800" indent="-228600" eaLnBrk="0" fontAlgn="base" hangingPunct="0">
              <a:spcBef>
                <a:spcPct val="0"/>
              </a:spcBef>
              <a:spcAft>
                <a:spcPct val="0"/>
              </a:spcAft>
              <a:defRPr sz="2000">
                <a:solidFill>
                  <a:schemeClr val="tx1"/>
                </a:solidFill>
                <a:latin typeface="Arial" charset="0"/>
                <a:ea typeface="ＭＳ Ｐゴシック" pitchFamily="-106" charset="-128"/>
              </a:defRPr>
            </a:lvl7pPr>
            <a:lvl8pPr marL="3429000" indent="-228600" eaLnBrk="0" fontAlgn="base" hangingPunct="0">
              <a:spcBef>
                <a:spcPct val="0"/>
              </a:spcBef>
              <a:spcAft>
                <a:spcPct val="0"/>
              </a:spcAft>
              <a:defRPr sz="2000">
                <a:solidFill>
                  <a:schemeClr val="tx1"/>
                </a:solidFill>
                <a:latin typeface="Arial" charset="0"/>
                <a:ea typeface="ＭＳ Ｐゴシック" pitchFamily="-106" charset="-128"/>
              </a:defRPr>
            </a:lvl8pPr>
            <a:lvl9pPr marL="3886200" indent="-228600" eaLnBrk="0" fontAlgn="base" hangingPunct="0">
              <a:spcBef>
                <a:spcPct val="0"/>
              </a:spcBef>
              <a:spcAft>
                <a:spcPct val="0"/>
              </a:spcAft>
              <a:defRPr sz="2000">
                <a:solidFill>
                  <a:schemeClr val="tx1"/>
                </a:solidFill>
                <a:latin typeface="Arial" charset="0"/>
                <a:ea typeface="ＭＳ Ｐゴシック" pitchFamily="-106" charset="-128"/>
              </a:defRPr>
            </a:lvl9pPr>
          </a:lstStyle>
          <a:p>
            <a:pPr marL="0" lvl="0" indent="457200" algn="justLow" defTabSz="914400" rtl="1" eaLnBrk="1" fontAlgn="base" hangingPunct="1">
              <a:spcBef>
                <a:spcPct val="0"/>
              </a:spcBef>
            </a:pPr>
            <a:r>
              <a:rPr lang="ar-SA" sz="6600" dirty="0" smtClean="0">
                <a:ea typeface="Times New Roman"/>
                <a:cs typeface="Times New Roman"/>
              </a:rPr>
              <a:t>اوصي البحث </a:t>
            </a:r>
            <a:r>
              <a:rPr lang="ar-EG" sz="6600" dirty="0" smtClean="0">
                <a:ea typeface="Times New Roman"/>
                <a:cs typeface="Times New Roman"/>
              </a:rPr>
              <a:t>بضرورة </a:t>
            </a:r>
            <a:r>
              <a:rPr lang="ar-EG" sz="6600" dirty="0">
                <a:ea typeface="Times New Roman"/>
                <a:cs typeface="Times New Roman"/>
              </a:rPr>
              <a:t>إعادة التفكير حول أسلوب التتابع </a:t>
            </a:r>
            <a:r>
              <a:rPr lang="ar-EG" sz="6600" dirty="0" smtClean="0">
                <a:ea typeface="Times New Roman"/>
                <a:cs typeface="Times New Roman"/>
              </a:rPr>
              <a:t>في </a:t>
            </a:r>
            <a:r>
              <a:rPr lang="ar-EG" sz="6600" dirty="0">
                <a:ea typeface="Times New Roman"/>
                <a:cs typeface="Times New Roman"/>
              </a:rPr>
              <a:t>تنظيم محتوى البرامج العلمية المقدمة لتلك الفئة، بحيث يبدأ تنظيم المحتوى بمشكله </a:t>
            </a:r>
            <a:r>
              <a:rPr lang="ar-EG" sz="8000" dirty="0">
                <a:ea typeface="Times New Roman"/>
                <a:cs typeface="Times New Roman"/>
              </a:rPr>
              <a:t>علمية</a:t>
            </a:r>
            <a:r>
              <a:rPr lang="ar-EG" sz="6600" dirty="0">
                <a:ea typeface="Times New Roman"/>
                <a:cs typeface="Times New Roman"/>
              </a:rPr>
              <a:t> </a:t>
            </a:r>
            <a:r>
              <a:rPr lang="ar-EG" sz="6600" dirty="0" smtClean="0">
                <a:ea typeface="Times New Roman"/>
                <a:cs typeface="Times New Roman"/>
              </a:rPr>
              <a:t>.</a:t>
            </a:r>
            <a:endParaRPr lang="ar-SA" sz="6600" dirty="0">
              <a:solidFill>
                <a:srgbClr val="2D2DB9">
                  <a:lumMod val="50000"/>
                </a:srgbClr>
              </a:solidFill>
              <a:latin typeface="Times New Roman"/>
              <a:ea typeface="Times New Roman"/>
            </a:endParaRPr>
          </a:p>
        </p:txBody>
      </p:sp>
    </p:spTree>
    <p:extLst>
      <p:ext uri="{BB962C8B-B14F-4D97-AF65-F5344CB8AC3E}">
        <p14:creationId xmlns:p14="http://schemas.microsoft.com/office/powerpoint/2010/main" val="40388710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Office Theme">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2429</TotalTime>
  <Words>495</Words>
  <Application>Microsoft Office PowerPoint</Application>
  <PresentationFormat>مخصص</PresentationFormat>
  <Paragraphs>55</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Office Theme</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research poster</dc:title>
  <dc:subject>Free Poster Presentation Example</dc:subject>
  <dc:creator>Graphicsland/MakeSigns.com</dc:creator>
  <cp:keywords>scientific, research, template, custom, poster, presentation, symposium, printing, powerpoint, create, design, example, sample, download</cp:keywords>
  <dc:description>Download our scientific poster templates at no cost to you and get one step closer to making a great research poster.</dc:description>
  <cp:lastModifiedBy>HP</cp:lastModifiedBy>
  <cp:revision>13</cp:revision>
  <cp:lastPrinted>2011-01-21T18:13:44Z</cp:lastPrinted>
  <dcterms:created xsi:type="dcterms:W3CDTF">2011-01-12T16:45:58Z</dcterms:created>
  <dcterms:modified xsi:type="dcterms:W3CDTF">2014-12-02T09:32:03Z</dcterms:modified>
  <cp:category>scientific poster powerpoint</cp:category>
</cp:coreProperties>
</file>