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وحدة التميز في التعليم والتعلم\البوابة\الاخبار\د منال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" y="0"/>
            <a:ext cx="91345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وحدة التميز في التعليم والتعلم\البوابة\الاخبار\دعوة د إيما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وحدة التميز في التعليم والتعلم\البوابة\الاخبار\دعوة د جيها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" y="0"/>
            <a:ext cx="9134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وحدة التميز في التعليم والتعلم\البوابة\الاخبار\دعوة د افتكا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وحدة التميز في التعليم والتعلم\البوابة\الاخبار\دعوة د رش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وحدة التميز في التعليم والتعلم\البوابة\الاخبار\دعوة د غادة منسي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وحدة التميز في التعليم والتعلم\البوابة\الاخبار\دعوة مفاتيح الشخص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643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عرض على الشاشة (3:4)‏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</cp:revision>
  <dcterms:created xsi:type="dcterms:W3CDTF">2015-04-01T15:24:11Z</dcterms:created>
  <dcterms:modified xsi:type="dcterms:W3CDTF">2015-04-01T15:32:22Z</dcterms:modified>
</cp:coreProperties>
</file>