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custDataLst>
    <p:tags r:id="rId4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E7D1D3-2669-4FCD-B95A-6A613A64AA28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05C8EC-91B4-45EC-8EF6-9EFE96CA6F69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E7D1D3-2669-4FCD-B95A-6A613A64AA28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05C8EC-91B4-45EC-8EF6-9EFE96CA6F6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E7D1D3-2669-4FCD-B95A-6A613A64AA28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05C8EC-91B4-45EC-8EF6-9EFE96CA6F6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E7D1D3-2669-4FCD-B95A-6A613A64AA28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05C8EC-91B4-45EC-8EF6-9EFE96CA6F6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E7D1D3-2669-4FCD-B95A-6A613A64AA28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05C8EC-91B4-45EC-8EF6-9EFE96CA6F69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E7D1D3-2669-4FCD-B95A-6A613A64AA28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05C8EC-91B4-45EC-8EF6-9EFE96CA6F6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E7D1D3-2669-4FCD-B95A-6A613A64AA28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05C8EC-91B4-45EC-8EF6-9EFE96CA6F6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E7D1D3-2669-4FCD-B95A-6A613A64AA28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05C8EC-91B4-45EC-8EF6-9EFE96CA6F6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E7D1D3-2669-4FCD-B95A-6A613A64AA28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05C8EC-91B4-45EC-8EF6-9EFE96CA6F69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E7D1D3-2669-4FCD-B95A-6A613A64AA28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05C8EC-91B4-45EC-8EF6-9EFE96CA6F6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E7D1D3-2669-4FCD-B95A-6A613A64AA28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05C8EC-91B4-45EC-8EF6-9EFE96CA6F69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AE7D1D3-2669-4FCD-B95A-6A613A64AA28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505C8EC-91B4-45EC-8EF6-9EFE96CA6F69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2068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ar-SA" b="1" dirty="0"/>
              <a:t>لقاء سعادة عميد كلية التربية بالزلفي بأبنائه الطلاب</a:t>
            </a:r>
            <a:endParaRPr lang="en-US" dirty="0"/>
          </a:p>
          <a:p>
            <a:r>
              <a:rPr lang="ar-SA" b="1" dirty="0"/>
              <a:t>تحت رعاية عمادة كلية التربية بالزلفي أقامت وحدة النشاط بالكلية لقاءً بين طلاب كلية التربية بالزلفي وعميد الكلية يوم الثلاثاء الموافق 3/2/1436 هـ على مسرح مجمع كليات التربية بمحافظة الزلفي . وقد تناول سعادته الحقوق و الواجبات التي تخص الطلاب في الكلية من حيث إلزامهم بحضور المحاضرات وعمل الأنشطة المختلفة التي تطلب منهم في قاعة الدرس ، كما تحدث أيضاً عن موضوعٍ هامٍ جداً ألا وهو كيف تكون طالبا ناجحا ، تناول فيه بعض المتطلبات التي يجب على الطالب مراعاتها حتى يتسنى له النجاح ومنها : أنه لابد أن يضع كل طالب لنفسه أهدافاً معينةً ويسعى إلى تحقيقها لأن تحديد الهدف هو من يقود الطلاب إلى النجاح ويحفزهم للسعي لتحقيق هذا الهدف . و قال أيضاً بأن الكلية تسعى جاهدةً في سبيل خدمة طلابها من حيث عقد لقاء كل فصل للطلاب ومثله للطالبات ، وفيهما يتناول الحديث عن مجموعة من الأهداف التي ترمي الكلية إلى تحقيقها ونيلها . وبعد ذلك استمع سعادته إلى مجموعة من استفسارات الطلاب حول مواعيد الاختبارات و انتهاء مدة الحذف والإضافة و كيفية التسجيل في عدد من المقررات وغيرها ، وقد أجاب سعادته على جميع استفساراتهم واستمع إلى مقترحاتهم ووعدهم بالنظر إليها بعين الاعتبار وتنفيذها حيث أن الكلية لم توضع إلا للطالب . </a:t>
            </a:r>
            <a:endParaRPr lang="en-US" dirty="0"/>
          </a:p>
          <a:p>
            <a:r>
              <a:rPr lang="ar-SA" b="1" dirty="0"/>
              <a:t>هذا وحضر اللقاء مجموعة من أعضاء هيئة التدريس و وكلاء الكلية . وفي نهاية اللقاء تمنى الطلاب عقد لقاءات دورية معهم وقد أجابهم سعادته بأنه لا ينتظر هذا اللقاء الدوري فقط بل إن مكتبه مفتوحاً لهم كونهم أبناءً قبل أن يكونوا طلاباً . </a:t>
            </a:r>
            <a:endParaRPr lang="en-US" dirty="0"/>
          </a:p>
          <a:p>
            <a:r>
              <a:rPr lang="ar-SA" b="1" dirty="0"/>
              <a:t>والله ولي التوفيق,,،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03398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فهرس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845" y="1451292"/>
            <a:ext cx="5274310" cy="39554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460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19a733ccb1a622086bfa44753c8aae6474d3a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</TotalTime>
  <Words>252</Words>
  <Application>Microsoft Office PowerPoint</Application>
  <PresentationFormat>عرض على الشاشة (3:4)‏</PresentationFormat>
  <Paragraphs>4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2015-03-27T05:16:49Z</dcterms:created>
  <dcterms:modified xsi:type="dcterms:W3CDTF">2015-03-27T05:18:51Z</dcterms:modified>
</cp:coreProperties>
</file>