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14/07/36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14/07/36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14/07/36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14/07/36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14/07/36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14/07/36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14/07/36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14/07/36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14/07/36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14/07/36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14/07/36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14/07/36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بحث للدكتورة ماجدة حسام الدين ود خميس نجم 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r>
              <a:rPr lang="ar-SA" dirty="0" smtClean="0"/>
              <a:t>العام الدراسي :1434-1435</a:t>
            </a:r>
          </a:p>
          <a:p>
            <a:r>
              <a:rPr lang="ar-SA" b="1" dirty="0" smtClean="0"/>
              <a:t>عنوان البحث : فاعلية برنامج مقترح قائم على تمثيل الأدوار والحكاية في تنمية مهارات السرد القصصي وإلقاء الأناشيد لدى طالبات رياض الأطفال بكلية التربية بالزلفي 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تاريخ الموافقة على النشر 28-3-2015</a:t>
            </a:r>
            <a:endParaRPr lang="ar-S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703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مشكلة البحث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ar-SA" sz="3200" b="1" dirty="0">
                <a:latin typeface="Times New Roman"/>
                <a:ea typeface="Times New Roman"/>
                <a:cs typeface="Traditional Arabic"/>
              </a:rPr>
              <a:t>- مشكلة البحث :</a:t>
            </a:r>
            <a:endParaRPr lang="en-US" sz="1600" dirty="0">
              <a:latin typeface="Times New Roman"/>
              <a:ea typeface="Times New Roman"/>
              <a:cs typeface="Traditional Arabic"/>
            </a:endParaRPr>
          </a:p>
          <a:p>
            <a:pPr algn="just"/>
            <a:r>
              <a:rPr lang="ar-SA" sz="3200" b="1" dirty="0">
                <a:latin typeface="Times New Roman"/>
                <a:ea typeface="Times New Roman"/>
                <a:cs typeface="Traditional Arabic"/>
              </a:rPr>
              <a:t>ويمكن تحديد مشكلة البحث في السؤال الرئيس التالي :</a:t>
            </a:r>
            <a:endParaRPr lang="en-US" sz="1600" dirty="0">
              <a:latin typeface="Times New Roman"/>
              <a:ea typeface="Times New Roman"/>
              <a:cs typeface="Traditional Arabic"/>
            </a:endParaRPr>
          </a:p>
          <a:p>
            <a:pPr algn="just"/>
            <a:r>
              <a:rPr lang="ar-SA" sz="3200" b="1" dirty="0">
                <a:latin typeface="Times New Roman"/>
                <a:ea typeface="Times New Roman"/>
                <a:cs typeface="Traditional Arabic"/>
              </a:rPr>
              <a:t>س : كيف يمكن تنمية مهارات السرد القصصي وإلقاء الأناشيد لدي طالبات رياض الأطفال بكلية التربية بالزلفي ؟</a:t>
            </a:r>
            <a:endParaRPr lang="en-US" sz="1600" dirty="0">
              <a:latin typeface="Times New Roman"/>
              <a:ea typeface="Times New Roman"/>
              <a:cs typeface="Traditional Arabic"/>
            </a:endParaRPr>
          </a:p>
          <a:p>
            <a:pPr algn="just"/>
            <a:r>
              <a:rPr lang="ar-SA" sz="3200" b="1" dirty="0">
                <a:latin typeface="Times New Roman"/>
                <a:ea typeface="Times New Roman"/>
                <a:cs typeface="Traditional Arabic"/>
              </a:rPr>
              <a:t>ويتفرع عن هذا السؤال الرئيس الأسئلة التالية :</a:t>
            </a:r>
            <a:endParaRPr lang="en-US" sz="1600" dirty="0">
              <a:latin typeface="Times New Roman"/>
              <a:ea typeface="Times New Roman"/>
              <a:cs typeface="Traditional Arabic"/>
            </a:endParaRPr>
          </a:p>
          <a:p>
            <a:pPr algn="just"/>
            <a:r>
              <a:rPr lang="ar-SA" sz="3200" b="1" dirty="0">
                <a:latin typeface="Times New Roman"/>
                <a:ea typeface="Times New Roman"/>
                <a:cs typeface="Traditional Arabic"/>
              </a:rPr>
              <a:t>س1: ما مهارات السرد القصصي وإلقاء الأناشيد اللازمة للطالبات بقسم رياض الأطفال بكلية التربية بالزلفي ؟</a:t>
            </a:r>
            <a:endParaRPr lang="en-US" sz="1600" dirty="0">
              <a:latin typeface="Times New Roman"/>
              <a:ea typeface="Times New Roman"/>
              <a:cs typeface="Traditional Arabic"/>
            </a:endParaRPr>
          </a:p>
          <a:p>
            <a:pPr algn="just"/>
            <a:r>
              <a:rPr lang="ar-SA" sz="3200" b="1" dirty="0">
                <a:latin typeface="Times New Roman"/>
                <a:ea typeface="Times New Roman"/>
                <a:cs typeface="Traditional Arabic"/>
              </a:rPr>
              <a:t>س2: ما مدى تمكن الطالبات بقسم رياض الأطفال بكلية التربية بالزلفي من مهارات السرد القصصي وإلقاء الأناشيد؟</a:t>
            </a:r>
            <a:endParaRPr lang="en-US" sz="1600" dirty="0">
              <a:latin typeface="Times New Roman"/>
              <a:ea typeface="Times New Roman"/>
              <a:cs typeface="Traditional Arabic"/>
            </a:endParaRPr>
          </a:p>
          <a:p>
            <a:pPr algn="just"/>
            <a:r>
              <a:rPr lang="ar-SA" sz="3200" b="1" dirty="0">
                <a:latin typeface="Times New Roman"/>
                <a:ea typeface="Times New Roman"/>
                <a:cs typeface="Traditional Arabic"/>
              </a:rPr>
              <a:t>س3: ما البرنامج المقترح لتنمية مهارات السرد القصصي وإلقاء الأناشيد لدى الطالبات بقسم رياض الأطفال بكلية التربية بالزلفي ؟</a:t>
            </a:r>
            <a:endParaRPr lang="en-US" sz="1600" dirty="0">
              <a:latin typeface="Times New Roman"/>
              <a:ea typeface="Times New Roman"/>
              <a:cs typeface="Traditional Arabic"/>
            </a:endParaRPr>
          </a:p>
          <a:p>
            <a:pPr algn="just"/>
            <a:r>
              <a:rPr lang="ar-SA" sz="3200" b="1" dirty="0">
                <a:latin typeface="Times New Roman"/>
                <a:ea typeface="Times New Roman"/>
                <a:cs typeface="Traditional Arabic"/>
              </a:rPr>
              <a:t>س4 : ما فاعلية البرنامج المقترح في تنمية مهارات السرد القصصي وإلقاء الأناشيد لدى الطالبات بقسم رياض الأطفال بكلية التربية بالزلفي؟</a:t>
            </a:r>
            <a:endParaRPr lang="en-US" sz="1600" dirty="0">
              <a:latin typeface="Times New Roman"/>
              <a:ea typeface="Times New Roman"/>
              <a:cs typeface="Traditional Arabic"/>
            </a:endParaRP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95783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أهمية البحث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ar-SA" sz="3200" b="1" dirty="0">
                <a:latin typeface="Times New Roman"/>
                <a:ea typeface="Times New Roman"/>
                <a:cs typeface="Traditional Arabic"/>
              </a:rPr>
              <a:t>- أهمية البحث :</a:t>
            </a:r>
            <a:endParaRPr lang="en-US" sz="1600" dirty="0">
              <a:latin typeface="Times New Roman"/>
              <a:ea typeface="Times New Roman"/>
              <a:cs typeface="Traditional Arabic"/>
            </a:endParaRPr>
          </a:p>
          <a:p>
            <a:pPr algn="just"/>
            <a:r>
              <a:rPr lang="ar-SA" sz="3200" b="1" dirty="0">
                <a:latin typeface="Times New Roman"/>
                <a:ea typeface="Times New Roman"/>
                <a:cs typeface="Traditional Arabic"/>
              </a:rPr>
              <a:t>تظهر أهمية هذا البحث فيما يقدمه للفئات التالية :</a:t>
            </a:r>
            <a:endParaRPr lang="en-US" sz="1600" dirty="0">
              <a:latin typeface="Times New Roman"/>
              <a:ea typeface="Times New Roman"/>
              <a:cs typeface="Traditional Arabic"/>
            </a:endParaRPr>
          </a:p>
          <a:p>
            <a:pPr marL="88265" algn="just">
              <a:tabLst>
                <a:tab pos="312420" algn="l"/>
              </a:tabLst>
            </a:pPr>
            <a:r>
              <a:rPr lang="ar-SA" sz="3200" b="1" dirty="0">
                <a:latin typeface="Times New Roman"/>
                <a:ea typeface="Times New Roman"/>
                <a:cs typeface="Traditional Arabic"/>
              </a:rPr>
              <a:t>1-	يقدم للقائمين على كليات رياض الأطفال وأقسام الطفولة بكليات التربية والتربية النوعية برنامجا مقترحا يمكن الاستفادة منه في تنمية مهارات الطالبات بهذه الكليات في السرد القصصي وإلقاء الأناشيد .</a:t>
            </a:r>
            <a:endParaRPr lang="en-US" sz="1600" dirty="0">
              <a:latin typeface="Times New Roman"/>
              <a:ea typeface="Times New Roman"/>
              <a:cs typeface="Traditional Arabic"/>
            </a:endParaRPr>
          </a:p>
          <a:p>
            <a:pPr marL="88265" algn="just">
              <a:tabLst>
                <a:tab pos="312420" algn="l"/>
              </a:tabLst>
            </a:pPr>
            <a:r>
              <a:rPr lang="ar-SA" sz="3200" b="1" dirty="0">
                <a:latin typeface="Times New Roman"/>
                <a:ea typeface="Times New Roman"/>
                <a:cs typeface="Traditional Arabic"/>
              </a:rPr>
              <a:t>2-	يمكن الاستفادة من هذا البحث  في تقديم برنامج تدريبي لمعلمات رياض الأطفال لتنمية مهاراتهن في السرد القصصي وإلقاء الأناشيد .</a:t>
            </a:r>
            <a:endParaRPr lang="en-US" sz="1600" dirty="0">
              <a:latin typeface="Times New Roman"/>
              <a:ea typeface="Times New Roman"/>
              <a:cs typeface="Traditional Arabic"/>
            </a:endParaRPr>
          </a:p>
          <a:p>
            <a:pPr marL="88265" algn="just">
              <a:tabLst>
                <a:tab pos="312420" algn="l"/>
              </a:tabLst>
            </a:pPr>
            <a:r>
              <a:rPr lang="ar-SA" sz="3200" b="1" dirty="0">
                <a:latin typeface="Times New Roman"/>
                <a:ea typeface="Times New Roman"/>
                <a:cs typeface="Traditional Arabic"/>
              </a:rPr>
              <a:t>3-	يمكن أن تستفيد الأمهات من البرنامج المقترح في كيفية سرد القصص وإلقاء الأناشيد لأطفالهن.</a:t>
            </a:r>
            <a:endParaRPr lang="en-US" sz="1600" dirty="0">
              <a:latin typeface="Times New Roman"/>
              <a:ea typeface="Times New Roman"/>
              <a:cs typeface="Traditional Arabic"/>
            </a:endParaRPr>
          </a:p>
          <a:p>
            <a:r>
              <a:rPr lang="ar-SA" sz="3200" b="1" dirty="0">
                <a:latin typeface="Times New Roman"/>
                <a:ea typeface="Times New Roman"/>
                <a:cs typeface="Traditional Arabic"/>
              </a:rPr>
              <a:t>4- يساعد طالبات رياض الأطفال ومعلماتها على تحقيق المتعة لدى الأطفال ومحبتهم للحضور لرياض الأطفال وتنمية ميولهم واتجاهاتهم نحو التعلم واكتساب المزيد من الثروة اللغوية والحصيلة المعرفية الدينية و التاريخية والجغرافية ، والبيئية ،  والنماذج البشرية وما تتسم به من صفات أو أخلاقيات متنوعة مما يكسبهم السلوكيات والأخلاقيات الجيدة ، ويصوب أفكارهم  وسلوكياتهم الخاطئة ، و يعدل اتجاهاتهم السلبية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469823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أهداف البحث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rtl="0"/>
            <a:r>
              <a:rPr lang="ar-SA" sz="3200" b="1" dirty="0">
                <a:latin typeface="Times New Roman"/>
                <a:ea typeface="Times New Roman"/>
                <a:cs typeface="Traditional Arabic"/>
              </a:rPr>
              <a:t>يهدف هذا البحث إلى تحقيق ما يلي :</a:t>
            </a:r>
            <a:endParaRPr lang="en-US" sz="1600" dirty="0">
              <a:latin typeface="Times New Roman"/>
              <a:ea typeface="Times New Roman"/>
              <a:cs typeface="Traditional Arabic"/>
            </a:endParaRPr>
          </a:p>
          <a:p>
            <a:pPr rtl="0"/>
            <a:r>
              <a:rPr lang="ar-SA" sz="3200" b="1" dirty="0">
                <a:latin typeface="Times New Roman"/>
                <a:ea typeface="Times New Roman"/>
                <a:cs typeface="Traditional Arabic"/>
              </a:rPr>
              <a:t>1- تحديد مهارات السرد القصصي وتنميتها عند طالبات قسم رياض الأطفال</a:t>
            </a:r>
            <a:endParaRPr lang="en-US" sz="1600" dirty="0">
              <a:latin typeface="Times New Roman"/>
              <a:ea typeface="Times New Roman"/>
              <a:cs typeface="Traditional Arabic"/>
            </a:endParaRPr>
          </a:p>
          <a:p>
            <a:pPr rtl="0"/>
            <a:r>
              <a:rPr lang="ar-SA" sz="3200" b="1" dirty="0">
                <a:latin typeface="Times New Roman"/>
                <a:ea typeface="Times New Roman"/>
                <a:cs typeface="Traditional Arabic"/>
              </a:rPr>
              <a:t>2- تحديد مهارات إلقاء الأناشيد وتنميتها لدى الطالبات بقسم رياض الأطفال</a:t>
            </a:r>
            <a:endParaRPr lang="en-US" sz="1600" dirty="0">
              <a:latin typeface="Times New Roman"/>
              <a:ea typeface="Times New Roman"/>
              <a:cs typeface="Traditional Arabic"/>
            </a:endParaRPr>
          </a:p>
          <a:p>
            <a:pPr rtl="0"/>
            <a:r>
              <a:rPr lang="ar-SA" sz="3200" b="1" dirty="0">
                <a:latin typeface="Times New Roman"/>
                <a:ea typeface="Times New Roman"/>
                <a:cs typeface="Traditional Arabic"/>
              </a:rPr>
              <a:t>3- تقديم برنامج مقترح لتنمية مهارات السرد القصصي وإلقاء الأناشيد  لدى طالبات رياض الأطفال ومعرفة مدى فاعليته . ومن خلال هذا البرنامج تتم  أيضا  توعية الطالبات بأنواع القصص والأناشيد المناسبة للأطفال وكيفية معايشة أحداث القصة  وتزويد الطالبات بأحدث طرق تدريس القصة والنشيد .</a:t>
            </a:r>
            <a:endParaRPr lang="en-US" sz="1600" dirty="0">
              <a:latin typeface="Times New Roman"/>
              <a:ea typeface="Times New Roman"/>
              <a:cs typeface="Traditional Arabic"/>
            </a:endParaRP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052830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منهجية البحث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>
              <a:spcAft>
                <a:spcPts val="0"/>
              </a:spcAft>
            </a:pPr>
            <a:r>
              <a:rPr lang="ar-SA" sz="2800" b="1" dirty="0">
                <a:latin typeface="Times New Roman"/>
                <a:ea typeface="Times New Roman"/>
                <a:cs typeface="Traditional Arabic"/>
              </a:rPr>
              <a:t>يستخدم البحث المنهجين الوصفي والتجريبي ؛ </a:t>
            </a:r>
            <a:r>
              <a:rPr lang="ar-SA" sz="3200" b="1" dirty="0">
                <a:latin typeface="Times New Roman"/>
                <a:ea typeface="Times New Roman"/>
                <a:cs typeface="Traditional Arabic"/>
              </a:rPr>
              <a:t>حيث يبدأ البحث بالاطلاع على الدراسات والكتابات السابقة في مجال البحث ، ثم يتم تحديد مهارات السرد القصصي وإلقاء الأناشيد  المطلوب تنميتها ، ويتم بناء بطاقة ملاحظة ، ثم يتم بناء البرنامج التدريبي لتنمية هذه المهارات ، وتطبق بطاقة الملاحظة قبل تطبيق البرنامج التدريبي وبعده على الطالبات بالفرقة الأولى بقسم رياض الأطفال بكلية التربية بالزلفي ؛ لمعرفة فاعلية البرنامج ، وينهي الباحثان هذا البحث بتقديم النتائج وتفسيرها وكتابة التوصيات والمقترحات .</a:t>
            </a:r>
            <a:endParaRPr lang="en-US" sz="1400" dirty="0">
              <a:latin typeface="Times New Roman"/>
              <a:ea typeface="Times New Roman"/>
              <a:cs typeface="Traditional Arabic"/>
            </a:endParaRPr>
          </a:p>
          <a:p>
            <a:pPr algn="just" rtl="0">
              <a:spcAft>
                <a:spcPts val="0"/>
              </a:spcAft>
            </a:pPr>
            <a:r>
              <a:rPr lang="en-US" sz="1400" dirty="0">
                <a:latin typeface="Times New Roman"/>
                <a:ea typeface="Times New Roman"/>
                <a:cs typeface="Traditional Arabic"/>
              </a:rPr>
              <a:t> 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290860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نتائج البحث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SA" dirty="0" smtClean="0"/>
              <a:t>- توصل البحث إلى </a:t>
            </a:r>
            <a:r>
              <a:rPr lang="ar-SA" smtClean="0"/>
              <a:t>إثبات </a:t>
            </a:r>
            <a:r>
              <a:rPr lang="ar-SA" sz="3200" smtClean="0">
                <a:latin typeface="Calibri"/>
                <a:ea typeface="Calibri"/>
                <a:cs typeface="Arial"/>
              </a:rPr>
              <a:t> </a:t>
            </a:r>
            <a:r>
              <a:rPr lang="ar-SA" sz="3200" dirty="0">
                <a:latin typeface="Calibri"/>
                <a:ea typeface="Calibri"/>
                <a:cs typeface="Arial"/>
              </a:rPr>
              <a:t>أن قيمة </a:t>
            </a:r>
            <a:r>
              <a:rPr lang="en-US" sz="3200" dirty="0">
                <a:latin typeface="Calibri"/>
                <a:ea typeface="Calibri"/>
                <a:cs typeface="Arial"/>
              </a:rPr>
              <a:t>d </a:t>
            </a:r>
            <a:r>
              <a:rPr lang="ar-SA" sz="3200" dirty="0">
                <a:latin typeface="Calibri"/>
                <a:ea typeface="Calibri"/>
                <a:cs typeface="Arial"/>
              </a:rPr>
              <a:t> أكبر من 8‚ إذن حجم التأثير كبير وهذا يدل على فاعلية البرنامج المقترح في تنمية مهارات السرد القصصي ومهارات إلقاء الأناشيد لدى الطالبات المعلمات بشعب رياض الأطفال بكلية التربية بالزلفي</a:t>
            </a:r>
            <a:endParaRPr lang="en-US" sz="2400" dirty="0">
              <a:latin typeface="Calibri"/>
              <a:ea typeface="Calibri"/>
              <a:cs typeface="Arial"/>
            </a:endParaRPr>
          </a:p>
          <a:p>
            <a:endParaRPr lang="ar-SA" dirty="0" smtClean="0"/>
          </a:p>
          <a:p>
            <a:r>
              <a:rPr lang="ar-SA" dirty="0" smtClean="0"/>
              <a:t>- تم إثبات الفرض القائل بأنه </a:t>
            </a:r>
            <a:r>
              <a:rPr lang="ar-SA" sz="3200" dirty="0">
                <a:latin typeface="Calibri"/>
                <a:ea typeface="Calibri"/>
                <a:cs typeface="Arial"/>
              </a:rPr>
              <a:t>يوجد فرق ذو دلالة إحصائية بين متوسطي درجات طالبات رياض الأطفال (عينة البحث) في بطاقة ملاحظة مهارات السرد القصصي وإلقاء الأناشيد في القياس القبلي والقياس البعدي لصالح القياس البعدي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9282037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</TotalTime>
  <Words>409</Words>
  <Application>Microsoft Office PowerPoint</Application>
  <PresentationFormat>عرض على الشاشة (3:4)‏</PresentationFormat>
  <Paragraphs>32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تدفق</vt:lpstr>
      <vt:lpstr>بحث للدكتورة ماجدة حسام الدين ود خميس نجم </vt:lpstr>
      <vt:lpstr>مشكلة البحث</vt:lpstr>
      <vt:lpstr>أهمية البحث</vt:lpstr>
      <vt:lpstr>أهداف البحث</vt:lpstr>
      <vt:lpstr>منهجية البحث</vt:lpstr>
      <vt:lpstr>نتائج البحث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بحث للدكتورة ماجدة حسام الدين ود خميس نجم</dc:title>
  <dc:creator>MAx</dc:creator>
  <cp:lastModifiedBy>MAx</cp:lastModifiedBy>
  <cp:revision>8</cp:revision>
  <dcterms:created xsi:type="dcterms:W3CDTF">2015-03-01T06:14:28Z</dcterms:created>
  <dcterms:modified xsi:type="dcterms:W3CDTF">2015-05-02T05:57:03Z</dcterms:modified>
</cp:coreProperties>
</file>