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023676D-92A9-4F7A-AD23-6773EC81CABA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5EEA3E-5189-4F68-9E55-9592A1F2B5CD}" type="datetimeFigureOut">
              <a:rPr lang="ar-SA" smtClean="0"/>
              <a:t>08/06/36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/>
              <a:t>الكلية تنظم برنامج اليوم العالمي للصحة النفسية للإنسان</a:t>
            </a:r>
            <a:endParaRPr lang="en-US" dirty="0"/>
          </a:p>
          <a:p>
            <a:r>
              <a:rPr lang="ar-SA" b="1" dirty="0"/>
              <a:t>أقام قسم العلوم التربوية بمسرح كلية التربية بالزلفي تحت رعاية النشاط الطلابي برنامج بعنوان ( الصحة النفسية للإنسان ) حيث صاحب البرنامج عرض مرئي وقد قام القسم  بوضع وترتيب ركن خاص بذلك حيث اشتمل على فواكه طازجة وتمور وأكلات و </a:t>
            </a:r>
            <a:r>
              <a:rPr lang="ar-SA" b="1" dirty="0" err="1"/>
              <a:t>تورتات</a:t>
            </a:r>
            <a:r>
              <a:rPr lang="ar-SA" b="1" dirty="0"/>
              <a:t> وحلويات ، كما ساهمت مجموعه من طالبات قسم الرياضيات بإعداد منشورات و </a:t>
            </a:r>
            <a:r>
              <a:rPr lang="ar-SA" b="1" dirty="0" err="1"/>
              <a:t>بنرات</a:t>
            </a:r>
            <a:r>
              <a:rPr lang="ar-SA" b="1" dirty="0"/>
              <a:t> وتعليقات عن الصحة النفسية ومجموعه من الدمى ، بالإضافة إلى ذلك شاركت كل أقسام الكلية بأركان ونشاطات  وعبارة عن حمله بعنوان ( سرطان الثدي + الحمل والرضاعة الطبيعية ) ، وقد اشتمل الركن على توزيعات من أكلات ومياه ونشرات وغيرها .</a:t>
            </a:r>
            <a:endParaRPr lang="en-US" dirty="0"/>
          </a:p>
          <a:p>
            <a:r>
              <a:rPr lang="ar-SA" dirty="0"/>
              <a:t> </a:t>
            </a:r>
            <a:endParaRPr lang="en-US" dirty="0"/>
          </a:p>
          <a:p>
            <a:r>
              <a:rPr lang="en-US" dirty="0"/>
              <a:t> 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717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932883358defe9d79ec4fbfacfcc6b8f8946d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35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تجاور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2015-03-28T05:02:36Z</dcterms:created>
  <dcterms:modified xsi:type="dcterms:W3CDTF">2015-03-28T05:03:09Z</dcterms:modified>
</cp:coreProperties>
</file>