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B08B49-36DB-4B7F-8D50-00807FA8DA8E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A4983E-D312-4840-9B97-ADACC068440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3568" y="1052736"/>
            <a:ext cx="7992888" cy="5112568"/>
          </a:xfrm>
        </p:spPr>
        <p:txBody>
          <a:bodyPr>
            <a:normAutofit/>
          </a:bodyPr>
          <a:lstStyle/>
          <a:p>
            <a:r>
              <a:rPr lang="ar-SA" b="1" dirty="0"/>
              <a:t>الكلية تقيم مهرجان الأزياء</a:t>
            </a:r>
            <a:endParaRPr lang="en-US" dirty="0"/>
          </a:p>
          <a:p>
            <a:r>
              <a:rPr lang="ar-SA" b="1" dirty="0"/>
              <a:t>في صباح يوم الثلاثاء الموافق 6/1/1434 هـ أقام وحدة النشاط الطلابي في كلية التربية بالزلفي – أقسام الطالبات -</a:t>
            </a:r>
            <a:endParaRPr lang="en-US" dirty="0"/>
          </a:p>
          <a:p>
            <a:r>
              <a:rPr lang="ar-SA" b="1" dirty="0"/>
              <a:t>برنامج لعرض الأزياء و المنسوجات وقد شارك فيه قسمي ( الحاسب الآلي + الاقتصاد المنزلي )حيث شاركت أقسام الكلية بأركان</a:t>
            </a:r>
            <a:endParaRPr lang="en-US" dirty="0"/>
          </a:p>
          <a:p>
            <a:r>
              <a:rPr lang="ar-SA" b="1" dirty="0"/>
              <a:t>تم فيها عرض أزياء و فساتين سهره من تصميم المصممة (كويت فاشن) وغيرها .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7685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ijkglp22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762125"/>
            <a:ext cx="4762500" cy="3333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97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ed224ca029e78f88cccab59748e6e911802aa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2015-03-27T05:50:35Z</dcterms:created>
  <dcterms:modified xsi:type="dcterms:W3CDTF">2015-03-27T05:51:21Z</dcterms:modified>
</cp:coreProperties>
</file>