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3A0A537-ED43-4D14-9E24-1FF3B654EE1A}" type="datetimeFigureOut">
              <a:rPr lang="ar-SA" smtClean="0"/>
              <a:t>07/06/36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C92AAAC-4D0F-44CB-8BEB-8A7B50FF66BF}"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3A0A537-ED43-4D14-9E24-1FF3B654EE1A}"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C92AAAC-4D0F-44CB-8BEB-8A7B50FF66B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3A0A537-ED43-4D14-9E24-1FF3B654EE1A}"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C92AAAC-4D0F-44CB-8BEB-8A7B50FF66B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3A0A537-ED43-4D14-9E24-1FF3B654EE1A}"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C92AAAC-4D0F-44CB-8BEB-8A7B50FF66BF}"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3A0A537-ED43-4D14-9E24-1FF3B654EE1A}"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C92AAAC-4D0F-44CB-8BEB-8A7B50FF66B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D3A0A537-ED43-4D14-9E24-1FF3B654EE1A}"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C92AAAC-4D0F-44CB-8BEB-8A7B50FF66BF}"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3A0A537-ED43-4D14-9E24-1FF3B654EE1A}" type="datetimeFigureOut">
              <a:rPr lang="ar-SA" smtClean="0"/>
              <a:t>07/06/36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C92AAAC-4D0F-44CB-8BEB-8A7B50FF66B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3A0A537-ED43-4D14-9E24-1FF3B654EE1A}" type="datetimeFigureOut">
              <a:rPr lang="ar-SA" smtClean="0"/>
              <a:t>07/06/36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C92AAAC-4D0F-44CB-8BEB-8A7B50FF66B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A0A537-ED43-4D14-9E24-1FF3B654EE1A}" type="datetimeFigureOut">
              <a:rPr lang="ar-SA" smtClean="0"/>
              <a:t>07/06/36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C92AAAC-4D0F-44CB-8BEB-8A7B50FF66BF}"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3A0A537-ED43-4D14-9E24-1FF3B654EE1A}" type="datetimeFigureOut">
              <a:rPr lang="ar-SA" smtClean="0"/>
              <a:t>07/06/36</a:t>
            </a:fld>
            <a:endParaRPr lang="ar-SA"/>
          </a:p>
        </p:txBody>
      </p:sp>
      <p:sp>
        <p:nvSpPr>
          <p:cNvPr id="7" name="Slide Number Placeholder 6"/>
          <p:cNvSpPr>
            <a:spLocks noGrp="1"/>
          </p:cNvSpPr>
          <p:nvPr>
            <p:ph type="sldNum" sz="quarter" idx="12"/>
          </p:nvPr>
        </p:nvSpPr>
        <p:spPr/>
        <p:txBody>
          <a:bodyPr/>
          <a:lstStyle/>
          <a:p>
            <a:fld id="{BC92AAAC-4D0F-44CB-8BEB-8A7B50FF66BF}"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3A0A537-ED43-4D14-9E24-1FF3B654EE1A}" type="datetimeFigureOut">
              <a:rPr lang="ar-SA" smtClean="0"/>
              <a:t>07/06/36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BC92AAAC-4D0F-44CB-8BEB-8A7B50FF66BF}"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3A0A537-ED43-4D14-9E24-1FF3B654EE1A}" type="datetimeFigureOut">
              <a:rPr lang="ar-SA" smtClean="0"/>
              <a:t>07/06/36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C92AAAC-4D0F-44CB-8BEB-8A7B50FF66BF}"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764704"/>
            <a:ext cx="8229600" cy="5361459"/>
          </a:xfrm>
        </p:spPr>
        <p:txBody>
          <a:bodyPr>
            <a:normAutofit fontScale="70000" lnSpcReduction="20000"/>
          </a:bodyPr>
          <a:lstStyle/>
          <a:p>
            <a:r>
              <a:rPr lang="ar-SA" b="1" dirty="0"/>
              <a:t>أسبوع المرور الخليجي (29) تحت شعار (غايتنا سلامتك)</a:t>
            </a:r>
            <a:endParaRPr lang="en-US" dirty="0"/>
          </a:p>
          <a:p>
            <a:r>
              <a:rPr lang="ar-SA" dirty="0"/>
              <a:t> </a:t>
            </a:r>
            <a:endParaRPr lang="en-US" dirty="0"/>
          </a:p>
          <a:p>
            <a:r>
              <a:rPr lang="ar-SA" b="1" dirty="0"/>
              <a:t>   افتتح محافظ الزلفي سعادة الأستاذ / فيحان بن عبدالعزيز بن لبده  أسبوع المرور الخليجي (29) والذي تنظمه مديرية مرور الزلفي بالتعاون مع المعهد الصناعي </a:t>
            </a:r>
            <a:endParaRPr lang="en-US" dirty="0"/>
          </a:p>
          <a:p>
            <a:r>
              <a:rPr lang="ar-SA" b="1" dirty="0"/>
              <a:t>تحت شعار ( غايتنا سلامتك ) بحضور مدير إدارة المرور العقيد زيد بن محمد السديري و سعادة وكيل الكلية للشؤون الإدارية الأستاذ / ناصر بن عثمان العثمان وعدد من مديري الدوائر الحكومية .</a:t>
            </a:r>
            <a:endParaRPr lang="en-US" dirty="0"/>
          </a:p>
          <a:p>
            <a:r>
              <a:rPr lang="ar-SA" b="1" dirty="0"/>
              <a:t>وبعد الافتتاح تجول الجميع في المعرض الخاص بهذا الأسبوع والذي يحتوي على العديد من الصور والعروض والتي تهدف إلى</a:t>
            </a:r>
            <a:endParaRPr lang="en-US" dirty="0"/>
          </a:p>
          <a:p>
            <a:r>
              <a:rPr lang="ar-SA" b="1" dirty="0"/>
              <a:t>تحقيق الأهداف التي من أجلها تم تنظيم هذا الأسبوع وذلك  لرفع مستوى الوعي والسلامة المرورية .  </a:t>
            </a:r>
            <a:endParaRPr lang="en-US" dirty="0"/>
          </a:p>
          <a:p>
            <a:r>
              <a:rPr lang="ar-SA" b="1" dirty="0"/>
              <a:t>وقد شاركت الكلية بأسبوع المرور في المحافظة بإقامة جناح توعوي يضم العديد من النشرات التوعوية في خطوة تهدف إلى التعريف  بمسببات الحوادث المرورية المروعة وكيفية الحد منها </a:t>
            </a:r>
            <a:endParaRPr lang="en-US" dirty="0"/>
          </a:p>
          <a:p>
            <a:r>
              <a:rPr lang="ar-SA" b="1" dirty="0"/>
              <a:t>والمتمثلة في السرعة الزائدة وتجاوز الإشارة الحمراء والتي تخلف الكثير من الوفيات والإصابات الخطيرة ، إضافة إلى توزيع العديد من </a:t>
            </a:r>
            <a:r>
              <a:rPr lang="ar-SA" b="1" dirty="0" err="1"/>
              <a:t>الهداياعلى</a:t>
            </a:r>
            <a:r>
              <a:rPr lang="ar-SA" b="1" dirty="0"/>
              <a:t> الحضور  .</a:t>
            </a:r>
            <a:endParaRPr lang="en-US" dirty="0"/>
          </a:p>
          <a:p>
            <a:r>
              <a:rPr lang="ar-SA" b="1" dirty="0"/>
              <a:t>وأسبوع المرور الخليجي يعد ثمرة تعاون بين أجهزة المرور في دول مجلس التعاون الخليجي يمثل أهمية بالغة في كافة المجتمعات وأن السلامة المرورية مطلب ضروري يستوجب تفاعل كافة شرائح المجتمع معه .</a:t>
            </a:r>
            <a:endParaRPr lang="en-US" dirty="0"/>
          </a:p>
          <a:p>
            <a:endParaRPr lang="ar-SA" dirty="0"/>
          </a:p>
        </p:txBody>
      </p:sp>
    </p:spTree>
    <p:extLst>
      <p:ext uri="{BB962C8B-B14F-4D97-AF65-F5344CB8AC3E}">
        <p14:creationId xmlns:p14="http://schemas.microsoft.com/office/powerpoint/2010/main" val="1961767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mu_standardDSC_07872222.jpg"/>
          <p:cNvPicPr/>
          <p:nvPr/>
        </p:nvPicPr>
        <p:blipFill>
          <a:blip r:embed="rId2">
            <a:extLst>
              <a:ext uri="{28A0092B-C50C-407E-A947-70E740481C1C}">
                <a14:useLocalDpi xmlns:a14="http://schemas.microsoft.com/office/drawing/2010/main" val="0"/>
              </a:ext>
            </a:extLst>
          </a:blip>
          <a:srcRect/>
          <a:stretch>
            <a:fillRect/>
          </a:stretch>
        </p:blipFill>
        <p:spPr bwMode="auto">
          <a:xfrm>
            <a:off x="1337274" y="1052736"/>
            <a:ext cx="6608762" cy="4645868"/>
          </a:xfrm>
          <a:prstGeom prst="rect">
            <a:avLst/>
          </a:prstGeom>
          <a:noFill/>
          <a:ln>
            <a:noFill/>
          </a:ln>
        </p:spPr>
      </p:pic>
    </p:spTree>
    <p:extLst>
      <p:ext uri="{BB962C8B-B14F-4D97-AF65-F5344CB8AC3E}">
        <p14:creationId xmlns:p14="http://schemas.microsoft.com/office/powerpoint/2010/main" val="37863682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6244fe279d33f453ec231545ca129dfa9684bd2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TotalTime>
  <Words>12</Words>
  <Application>Microsoft Office PowerPoint</Application>
  <PresentationFormat>عرض على الشاشة (3:4)‏</PresentationFormat>
  <Paragraphs>9</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2015-03-27T05:19:15Z</dcterms:created>
  <dcterms:modified xsi:type="dcterms:W3CDTF">2015-03-27T05:22:18Z</dcterms:modified>
</cp:coreProperties>
</file>