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A654973-7763-4D3B-B518-74928A40DE8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EA37E7-C3A2-466B-87BE-10C376103A8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b="1" dirty="0">
                <a:solidFill>
                  <a:srgbClr val="FF0000"/>
                </a:solidFill>
              </a:rPr>
              <a:t>التعاون الأكاديمي بين كلية التربية بالزلفي وكلية التربية بالمجمعة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b="1" dirty="0"/>
              <a:t>انطلاقا من مبدا التعاون وتبادل التجارب والخبرات الأكاديمية استقبلت كلية التربية بالزلفي ممثلة بوكالة الكلية لشؤون الطلاب بالتعاون مع وحدة العلاقات العامة في الكلية وكيل كلية التربية بالمجمعة لشؤون الطلاب أ</a:t>
            </a:r>
            <a:r>
              <a:rPr lang="en-US" b="1" dirty="0"/>
              <a:t>.</a:t>
            </a:r>
            <a:r>
              <a:rPr lang="ar-SA" b="1" dirty="0"/>
              <a:t>عبدالرحمن بن سليمان </a:t>
            </a:r>
            <a:r>
              <a:rPr lang="ar-SA" b="1" dirty="0" err="1"/>
              <a:t>الطواله</a:t>
            </a:r>
            <a:r>
              <a:rPr lang="ar-SA" b="1" dirty="0"/>
              <a:t>، ومدير وحدة التسجيل والخدمات الطلابية ومدير العلاقات العامة في كلية التربية بالمجمعة حيث تم عمل جولة منظمة لزيارة جميع الوحدات التابعة لوكالة الكلية لشؤون الطلاب التي تحتوي مكتب وكيل الكلية ، ووحدة الإرشاد الاكاديمي ، وحدة التسجيل والخدمات الطلابية ووحدة الأنشطة الطلابية كما تم خلال الجولة زيارة لمقر وحدة العلاقات العامة بالكلية حيث تم استعراض إنجازات الكلية خلال الفصل الدراسي الأول من العام 1435-</a:t>
            </a:r>
            <a:r>
              <a:rPr lang="ar-SA" b="1" dirty="0" err="1"/>
              <a:t>1436ه</a:t>
            </a:r>
            <a:r>
              <a:rPr lang="ar-SA" b="1" dirty="0"/>
              <a:t>ـ  و في ختام الجولة قدم وكيل كلية المجمعة شكرة لوكيل الكلية على استقباله وحرصه على تقديم العون والمساعدة وتبادل الخبرات الأكاديمية فيما بين الوكالتين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04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32715"/>
            <a:ext cx="5274310" cy="6592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68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d483f694e2fcd2ef22d5afdf3c1ca6c6ac4554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</TotalTime>
  <Words>110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2015-03-27T04:28:53Z</dcterms:created>
  <dcterms:modified xsi:type="dcterms:W3CDTF">2015-03-27T04:30:31Z</dcterms:modified>
</cp:coreProperties>
</file>